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풍자하여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Job continued his discourse: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지도자들은 말소리를 낮추었으니 그들의 혀가 입천장에 붙었느니라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voices of the nobles were hushed, and their tongues stuck to the roof of their mouths.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귀가 들은즉 나를 축복하고 눈이 본즉 나를 증언하였나니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heard me spoke well of me, and those who saw me commended me,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이는 부르짖는 빈민과 도와 줄 자 없는 고아를 내가 건졌음이라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rescued the poor who cried for help, and the fatherless who had none to assist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망하게 된 자도 나를 위하여 복을 빌었으며 과부의 마음이 나로 말미암아 기뻐 노래하였느니라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who was dying blessed me; I made the widow's heart sing.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의를 옷으로 삼아 입었으며 나의 정의는 겉옷과 모자 같았느니라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put on righteousness as my clothing; justice was my robe and my turban.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나는 맹인의 눈도 되고 다리 저는 사람의 발도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eyes to the blind and feet to the lame.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빈궁한 자의 아버지도 되며 내가 모르는 사람의 송사를 돌보아 주었으며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a father to the needy; I took up the case of the stranger.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불의한 자의 턱뼈를 부수고 노획한 물건을 그 잇새에서 빼내었느니라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broke the fangs of the wicked and snatched the victims from their teeth.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스스로 말하기를 나는 내 보금자리에서 숨을 거두며 나의 날은 모래알 같이 많으리라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thought, `I will die in my own house, my days as numerous as the grains of sand.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뿌리는 물로 뻗어나가고 이슬이 내 가지에서 밤을 지내고 갈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roots will reach to the water, and the dew will lie all night on my branches.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지난 세월과 하나님이 나를 보호하시던 때가 다시 오기를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I long for the months gone by, for the days when God watched over me,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영광은 내게 새로워지고 내 손에서 내 화살이 끊이지 않았노라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glory will remain fresh in me, the bow ever new in my hand.'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무리는 내 말을 듣고 희망을 걸었으며 내가 가르칠 때에 잠잠하였노라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"Men listened to me expectantly, waiting in silence for my counsel.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말한 후에는 그들이 말을 거듭하지 못하였나니 나의 말이 그들에게 스며들었음이라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I had spoken, they spoke no more; my words fell gently on their ears.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그들은 비를 기다리듯 나를 기다렸으며 봄비를 맞이하듯 입을 벌렸느니라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waited for me as for showers and drank in my words as the spring rain.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그들이 의지 없을 때에 내가 미소하면 그들이 나의 얼굴 빛을 무색하게 아니하였느니라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smiled at them, they scarcely believed it; the light of my face was precious to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그들의 길을 택하여 주고 으뜸되는 자리에 앉았나니 왕이 군대 중에 있는 것과도 같았고 애곡하는 자를 위로하는 사람과도 같았느니라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chose the way for them and sat as their chief; I dwelt as a king among his troops; I was like one who comforts mourners.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때에는 그의 등불이 내 머리에 비치었고 내가 그의 빛을 힘입어 암흑에서도 걸어다녔느니라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his lamp shone upon my head and by his light I walked through darkness!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원기 왕성하던 날과 같이 지내기를 원하노라 그 때에는 하나님이 내 장막에 기름을 발라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for the days when I was in my prime, when God's intimate friendship blessed my house,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때에는 전능자가 아직도 나와 함께 계셨으며 나의 젊은이들이 나를 둘러 있었으며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Almighty was still with me and my children were around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젖으로 내 발자취를 씻으며 바위가 나를 위하여 기름 시내를 쏟아냈으며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my path was drenched with cream and the rock poured out for me streams of olive oil.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때에는 내가 나가서 성문에 이르기도 하며 내 자리를 거리에 마련하기도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I went to the gate of the city and took my seat in the public square,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나를 보고 젊은이들은 숨으며 노인들은 일어나서 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young men saw me and stepped aside and the old men rose to their feet;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유지들은 말을 삼가고 손으로 입을 가리며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chief men refrained from speaking and covered their mouths with their hands;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