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후에 욥이 입을 열어 자기의 생일을 저주하니라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this, Job opened his mouth and cursed the day of his birth.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이는 내 모태의 문을 닫지 아니하여 내 눈으로 환난을 보게 하였음이로구나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did not shut the doors of the womb on me to hide trouble from my eyes.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어찌하여 내가 태에서 죽어 나오지 아니하였던가 어찌하여 내 어머니가 해산할 때에 내가 숨지지 아니하였던가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did I not perish at birth, and die as I came from the womb?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어찌하여 무릎이 나를 받았던가 어찌하여 내가 젖을 빨았던가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were there knees to receive me and breasts that I might be nursed?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그렇지 아니하였던들 이제는 내가 평안히 누워서 자고 쉬었을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now I would be lying down in peace; I would be asleep and at 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자기를 위하여 폐허를 일으킨 세상 임금들과 모사들과 함께 있었을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kings and counselors of the earth, who built for themselves places now lying in ruins,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혹시 금을 가지며 은으로 집을 채운 고관들과 함께 있었을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rulers who had gold, who filled their houses with silver.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또는 낙태되어 땅에 묻힌 아이처럼 나는 존재하지 않았겠고 빛을 보지 못한 아이들 같았을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why was I not hidden in the ground like a stillborn child, like an infant who never saw the light of day?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거기서는 악한 자가 소요를 그치며 거기서는 피곤한 자가 쉼을 얻으며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 wicked cease from turmoil, and there the weary are at rest.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거기서는 갇힌 자가 다 함께 평안히 있어 감독자의 호통 소리를 듣지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Captives also enjoy their ease; they no longer hear the slave driver's shout.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거기서는 작은 자와 큰 자가 함께 있고 종이 상전에게서 놓이느니라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small and the great are there, and the slave is freed from his master.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욥이 입을 열어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어찌하여 고난 당하는 자에게 빛을 주셨으며 마음이 아픈 자에게 생명을 주셨는고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is light given to those in misery, and life to the bitter of soul,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이러한 자는 죽기를 바라도 오지 아니하니 땅을 파고 숨긴 보배를 찾음보다 죽음을 구하는 것을 더하다가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those who long for death that does not come, who search for it more than for hidden treasure,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무덤을 찾아 얻으면 심히 기뻐하고 즐거워하나니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are filled with gladness and rejoice when they reach the grave?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하나님에게 둘러 싸여 길이 아득한 사람에게 어찌하여 빛을 주셨는고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is life given to a man whose way is hidden, whom God has hedged in?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나는 음식 앞에서도 탄식이 나며 내가 앓는 소리는 물이 쏟아지는 소리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sighing comes to me instead of food; my groans pour out like water.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두려워하는 그것이 내게 임하고 내가 무서워하는 그것이 내 몸에 미쳤구나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 feared has come upon me; what I dreaded has happened to 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나에게는 평온도 없고 안일도 없고 휴식도 없고 다만 불안만이 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 peace, no quietness; I have no rest, but only turmoil."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난 날이 멸망하였더라면, 사내 아이를 배었다 하던 그 밤도 그러하였더라면,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"May the day of my birth perish, and the night it was said, `A boy is born!'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날이 캄캄하였더라면, 하나님이 위에서 돌아보지 않으셨더라면, 빛도 그 날을 비추지 않았더라면,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day -- may it turn to darkness; may God above not care about it; may no light shine upon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어둠과 죽음의 그늘이 그 날을 자기의 것이라 주장하였더라면, 구름이 그 위에 덮였더라면, 흑암이 그 날을 덮었더라면,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darkness and deep shadow claim it once more; may a cloud settle over it; may blackness overwhelm its light.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밤이 캄캄한 어둠에 잡혔더라면, 해의 날 수와 달의 수에 들지 않았더라면,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-- may thick darkness seize it; may it not be included among the days of the year nor be entered in any of the months.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밤에 자식을 배지 못하였더라면, 그 밤에 즐거운 소리가 나지 않았더라면,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that night be barren; may no shout of joy be heard in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날을 저주하는 자들 곧 리워야단을 격동시키기에 익숙한 자들이 그 밤을 저주하였더라면,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curse days curse that day, those who are ready to rouse Leviathan.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밤에 새벽 별들이 어두웠더라면, 그 밤이 광명을 바랄지라도 얻지 못하며 동틈을 보지 못하였더라면 좋았을 것을,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its morning stars become dark; may it wait for daylight in vain and not see the first rays of dawn,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