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그러나 이제는 나보다 젊은 자들이 나를 비웃는구나 그들의 아비들은 내가 보기에 내 양 떼를 지키는 개 중에도 둘 만하지 못한 자들이니라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now they mock me, men younger than I, whose fathers I would have disdained to put with my sheep dogs.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나를 미워하여 멀리 하고 서슴지 않고 내 얼굴에 침을 뱉는도다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detest me and keep their distance; they do not hesitate to spit in my 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이는 하나님이 내 활시위를 늘어지게 하시고 나를 곤고하게 하심으로 무리가 내 앞에서 굴레를 벗었음이니라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that God has unstrung my bow and afflicted me, they throw off restraint in my presence.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내 오른쪽에서 일어나 내 발에 덫을 놓으며 나를 대적하여 길을 에워싸며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my right the tribe attacks; they lay snares for my feet, they build their siege ramps against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내 길을 헐고 내 재앙을 재촉하는데도 도울 자가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break up my road; they succeed in destroying me -- without anyone's helping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성을 파괴하고 그 파괴한 가운데로 몰려드는 것 같이 내게로 달려드니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advance as through a gaping breach; amid the ruins they come rolling 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순식간에 공포가 나를 에워싸고 그들이 내 품위를 바람 같이 날려 버리니 나의 구원은 구름 같이 지나가 버렸구나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Terrors overwhelm me; my dignity is driven away as by the wind, my safety vanishes like a cloud.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이제는 내 생명이 내 속에서 녹으니 환난 날이 나를 사로잡음이라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"And now my life ebbs away; days of suffering grip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밤이 되면 내 뼈가 쑤시니 나의 아픔이 쉬지 아니하는구나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Night pierces my bones; my gnawing pains never rest.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큰 능력으로 나의 옷을 떨쳐 버리시며 나의 옷깃처럼 나를 휘어잡으시는구나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great power God becomes like clothing to me; he binds me like the neck of my garment.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하나님이 나를 진흙 가운데 던지셨고 나를 티끌과 재 같게 하셨구나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throws me into the mud, and I am reduced to dust and ashes.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그들의 기력이 쇠잔하였으니 그들의 손의 힘이 내게 무슨 소용이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Of what use was the strength of their hands to me, since their vigor had gone from them?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주께 부르짖으나 주께서 대답하지 아니하시오며 내가 섰사오나 주께서 나를 돌아보지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cry out to you, O God, but you do not answer; I stand up, but you merely look at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주께서 돌이켜 내게 잔혹하게 하시고 힘 있는 손으로 나를 대적하시나이다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turn on me ruthlessly; with the might of your hand you attack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나를 바람 위에 들어 불려가게 하시며 무서운 힘으로 나를 던져 버리시나이다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snatch me up and drive me before the wind; you toss me about in the storm.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아나이다 주께서 나를 죽게 하사 모든 생물을 위하여 정한 집으로 돌려보내시리이다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you will bring me down to death, to the place appointed for all the living.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그러나 사람이 넘어질 때에 어찌 손을 펴지 아니하며 재앙을 당할 때에 어찌 도움을 부르짖지 아니하리이까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"Surely no one lays a hand on a broken man when he cries for help in his distress.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고생의 날을 보내는 자를 위하여 내가 울지 아니하였는가 빈궁한 자를 위하여 내 마음에 근심하지 아니하였는가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I not wept for those in trouble? Has not my soul grieved for the poor?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내가 복을 바랐더니 화가 왔고 광명을 기다렸더니 흑암이 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when I hoped for good, evil came; when I looked for light, then came darkness.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 마음이 들끓어 고요함이 없구나 환난 날이 내게 임하였구나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churning inside me never stops; days of suffering confront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나는 햇볕에 쬐지 않고도 검어진 피부를 가지고 걸으며 회중 가운데 서서 도움을 부르짖고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go about blackened, but not by the sun; I stand up in the assembly and cry for help.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나는 이리의 형제요 타조의 벗이로구나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become a brother of jackals, a companion of owls.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그들은 곧 궁핍과 기근으로 인하여 파리하며 캄캄하고 메마른 땅에서 마른 흙을 씹으며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Haggard from want and hunger, they roamed the parched land in desolate wastelands at night.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나를 덮고 있는 피부는 검어졌고 내 뼈는 열기로 말미암아 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skin grows black and peels; my body burns with fever.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 수금은 통곡이 되었고 내 피리는 애곡이 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harp is tuned to mourning, and my flute to the sound of wailing.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떨기나무 가운데에서 짠 나물을 꺾으며 대싸리 뿌리로 먹을 거리를 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brush they gathered salt herbs, and their food was the root of the broom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무리가 그들에게 소리를 지름으로 도둑 같이 사람들 가운데에서 쫓겨나서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banished from their fellow men, shouted at as if they were thieves.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침침한 골짜기와 흙 구덩이와 바위 굴에서 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forced to live in the dry stream beds, among the rocks and in holes in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떨기나무 가운데에서 부르짖으며 가시나무 아래에 모여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brayed among the bushes and huddled in the undergrowth.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본래 미련한 자의 자식이요 이름 없는 자들의 자식으로서 고토에서 쫓겨난 자들이니라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base and nameless brood, they were driven out of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이제는 그들이 나를 노래로 조롱하며 내가 그들의 놀림거리가 되었으며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"And now their sons mock me in song; I have become a byword among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