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자신을 의인으로 여기므로 그 세 사람이 말을 그치니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these three men stopped answering Job, because he was righteous in his own eyes.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말하노니 내 말을 들으라 나도 내 의견을 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say: Listen to me; I too will tell you what I know.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보라 나는 당신들의 말을 기다렸노라 당신들의 슬기와 당신들의 말에 귀 기울이고 있었노라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waited while you spoke, I listened to your reasoning; while you were searching for words,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자세히 들은즉 당신들 가운데 욥을 꺾어 그의 말에 대답하는 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gave you my full attention. But not one of you has proved Job wrong; none of you has answered his arguments.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당신들이 말하기를 우리가 진상을 파악했으나 그를 추궁할 자는 하나님이시요 사람이 아니라 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say, `We have found wisdom; let God refute him, not man.'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내게 자기 이론을 제기하지 아니하였으니 나도 당신들의 이론으로 그에게 대답하지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Job has not marshaled his words against me, and I will not answer him with your arguments.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놀라서 다시 대답하지 못하니 할 말이 없음이었더라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are dismayed and have no more to say; words have failed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당신들이 말 없이 가만히 서서 다시 대답하지 아니한즉 내가 어찌 더 기다리랴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Must I wait, now that they are silent, now that they stand there with no reply?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나는 내 본분대로 대답하고 나도 내 의견을 보이리라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too will have my say; I too will tell what I know.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속에는 말이 가득하니 내 영이 나를 압박함이니라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am full of words, and the spirit within me compels me;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보라 내 배는 봉한 포도주통 같고 터지게 된 새 가죽 부대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inside I am like bottled-up wine, like new wineskins ready to burst.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람 종족 부스 사람 바라겔의 아들 엘리후가 화를 내니 그가 욥에게 화를 냄은 욥이 하나님보다 자기가 의롭다 함이요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Elihu son of Barakel the Buzite, of the family of Ram, became very angry with Job for justifying himself rather than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말을 하여야 시원할 것이라 내 입을 열어 대답하리라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must speak and find relief; I must open my lips and reply.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나는 결코 사람의 낯을 보지 아니하며 사람에게 영광을 돌리지 아니하리니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show partiality to no one, nor will I flatter any man;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이는 아첨할 줄을 알지 못함이라 만일 그리하면 나를 지으신 이가 속히 나를 데려가시리로다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I were skilled in flattery, my Maker would soon take me away.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세 친구에게 화를 냄은 그들이 능히 대답하지 못하면서도 욥을 정죄함이라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also angry with the three friends, because they had found no way to refute Job, and yet had condemned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엘리후는 그들의 나이가 자기보다 여러 해 위이므로 욥에게 말하기를 참고 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Elihu had waited before speaking to Job because they were older than he.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세 사람의 입에 대답이 없음을 보고 화를 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he saw that the three men had nothing more to say, his anger was aroused.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부스 사람 바라겔의 아들 엘리후가 대답하여 이르되 나는 연소하고 당신들은 연로하므로 뒷전에서 나의 의견을 감히 내놓지 못하였노라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Elihu son of Barakel the Buzite said: "I am young in years, and you are old; that is why I was fearful, not daring to tell you what I know.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말하기를 나이가 많은 자가 말할 것이요 연륜이 많은 자가 지혜를 가르칠 것이라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thought, `Age should speak; advanced years should teach wisdom.'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사람의 속에는 영이 있고 전능자의 숨결이 사람에게 깨달음을 주시나니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is the spirit in a man, the breath of the Almighty, that gives him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어른이라고 지혜롭거나 노인이라고 정의를 깨닫는 것이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only the old who are wise, not only the aged who understand what is 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