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89" d="100"/>
          <a:sy n="89" d="100"/>
        </p:scale>
        <p:origin x="115" y="1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2019-08-27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33장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</a:t>
            </a:r>
            <a:br/>
            <a:r>
              <a:t>그런즉 욥이여 내 말을 들으며 내 모든 말에 귀를 기울이기를 원하노라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"But now, Job, listen to my words; pay attention to everything I say.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33장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10</a:t>
            </a:r>
            <a:br/>
            <a:r>
              <a:t>참으로 하나님이 나에게서 잘못을 찾으시며 나를 자기의 원수로 여기사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Yet God has found fault with me; he considers me his enemy.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33장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11</a:t>
            </a:r>
            <a:br/>
            <a:r>
              <a:t>내 발을 차꼬에 채우시고 나의 모든 길을 감시하신다 하였느니라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He fastens my feet in shackles; he keeps close watch on all my paths.'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33장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12</a:t>
            </a:r>
            <a:br/>
            <a:r>
              <a:t>내가 그대에게 대답하리라 이 말에 그대가 의롭지 못하니 하나님은 사람보다 크심이니라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"But I tell you, in this you are not right, for God is greater than man.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33장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13</a:t>
            </a:r>
            <a:br/>
            <a:r>
              <a:t>하나님께서 사람의 말에 대답하지 않으신다 하여 어찌 하나님과 논쟁하겠느냐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Why do you complain to him that he answers none of man's words?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33장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14</a:t>
            </a:r>
            <a:br/>
            <a:r>
              <a:t>하나님은 한 번 말씀하시고 다시 말씀하시되 사람은 관심이 없도다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For God does speak -- now one way, now another -- though man may not perceive it.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33장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15</a:t>
            </a:r>
            <a:br/>
            <a:r>
              <a:t>사람이 침상에서 졸며 깊이 잠들 때에나 꿈에나 밤에 환상을 볼 때에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In a dream, in a vision of the night, when deep sleep falls on men as they slumber in their beds,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33장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16</a:t>
            </a:r>
            <a:br/>
            <a:r>
              <a:t>그가 사람의 귀를 여시고 경고로써 두렵게 하시니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he may speak in their ears and terrify them with warnings,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33장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17</a:t>
            </a:r>
            <a:br/>
            <a:r>
              <a:t>이는 사람에게 그의 행실을 버리게 하려 하심이며 사람의 교만을 막으려 하심이라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to turn man from wrongdoing and keep him from pride,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33장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18</a:t>
            </a:r>
            <a:br/>
            <a:r>
              <a:t>그는 사람의 혼을 구덩이에 빠지지 않게 하시며 그 생명을 칼에 맞아 멸망하지 않게 하시느니라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to preserve his soul from the pit, his life from perishing by the sword.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33장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19</a:t>
            </a:r>
            <a:br/>
            <a:r>
              <a:t>혹은 사람이 병상의 고통과 뼈가 늘 쑤심의 징계를 받나니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Or a man may be chastened on a bed of pain with constant distress in his bones,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33장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</a:t>
            </a:r>
            <a:br/>
            <a:r>
              <a:t>내가 입을 여니 내 혀가 입에서 말하는구나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 am about to open my mouth; my words are on the tip of my tongue.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33장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20</a:t>
            </a:r>
            <a:br/>
            <a:r>
              <a:t>그의 생명은 음식을 싫어하고 그의 마음은 별미를 싫어하며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so that his very being finds food repulsive and his soul loathes the choicest meal.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33장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21</a:t>
            </a:r>
            <a:br/>
            <a:r>
              <a:t>그의 살은 파리하여 보이지 아니하고 보이지 않던 뼈가 드러나서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His flesh wastes away to nothing, and his bones, once hidden, now stick out.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33장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22</a:t>
            </a:r>
            <a:br/>
            <a:r>
              <a:t>그의 마음은 구덩이에, 그의 생명은 멸하는 자에게 가까워지느니라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His soul draws near to the pit, and his life to the messengers of death.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33장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23</a:t>
            </a:r>
            <a:br/>
            <a:r>
              <a:t>만일 일천 천사 가운데 하나가 그 사람의 중보자로 함께 있어서 그의 정당함을 보일진대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"Yet if there is an angel on his side as a mediator, one out of a thousand, to tell a man what is right for him,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33장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24</a:t>
            </a:r>
            <a:br/>
            <a:r>
              <a:t>하나님이 그 사람을 불쌍히 여기사 그를 건져서 구덩이에 내려가지 않게 하라 내가 대속물을 얻었다 하시리라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to be gracious to him and say, `Spare him from going down to the pit; I have found a ransom for him' --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33장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25</a:t>
            </a:r>
            <a:br/>
            <a:r>
              <a:t>그런즉 그의 살이 청년보다 부드러워지며 젊음을 회복하리라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then his flesh is renewed like a child's; it is restored as in the days of his youth.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33장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26</a:t>
            </a:r>
            <a:br/>
            <a:r>
              <a:t>그는 하나님께 기도하므로 하나님이 은혜를 베푸사 그로 말미암아 기뻐 외치며 하나님의 얼굴을 보게 하시고 사람에게 그의 공의를 회복시키시느니라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He prays to God and finds favor with him, he sees God's face and shouts for joy; he is restored by God to his righteous state.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33장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27</a:t>
            </a:r>
            <a:br/>
            <a:r>
              <a:t>그가 사람 앞에서 노래하여 이르기를 내가 범죄하여 옳은 것을 그르쳤으나 내게 무익하였구나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Then he comes to men and says, `I sinned, and perverted what was right, but I did not get what I deserved.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33장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28</a:t>
            </a:r>
            <a:br/>
            <a:r>
              <a:t>하나님이 내 영혼을 건지사 구덩이에 내려가지 않게 하셨으니 내 생명이 빛을 보겠구나 하리라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He redeemed my soul from going down to the pit, and I will live to enjoy the light.'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33장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29</a:t>
            </a:r>
            <a:br/>
            <a:r>
              <a:t>실로 하나님이 사람에게 이 모든 일을 재삼 행하심은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"God does all these things to a man -- twice, even three times --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33장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</a:t>
            </a:r>
            <a:br/>
            <a:r>
              <a:t>내 마음의 정직함이 곧 내 말이며 내 입술이 아는 바가 진실을 말하느니라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My words come from an upright heart; my lips sincerely speak what I know.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33장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30</a:t>
            </a:r>
            <a:br/>
            <a:r>
              <a:t>그들의 영혼을 구덩이에서 이끌어 생명의 빛을 그들에게 비추려 하심이니라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to turn back his soul from the pit, that the light of life may shine on him.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33장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31</a:t>
            </a:r>
            <a:br/>
            <a:r>
              <a:t>욥이여 내 말을 귀담아 들으라 잠잠하라 내가 말하리라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"Pay attention, Job, and listen to me; be silent, and I will speak.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33장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32</a:t>
            </a:r>
            <a:br/>
            <a:r>
              <a:t>만일 할 말이 있거든 대답하라 내가 기쁜 마음으로 그대를 의롭다 하리니 그대는 말하라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If you have anything to say, answer me; speak up, for I want you to be cleared.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33장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33</a:t>
            </a:r>
            <a:br/>
            <a:r>
              <a:t>만일 없으면 내 말을 들으라 잠잠하라 내가 지혜로 그대를 가르치리라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But if not, then listen to me; be silent, and I will teach you wisdom."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33장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4</a:t>
            </a:r>
            <a:br/>
            <a:r>
              <a:t>하나님의 영이 나를 지으셨고 전능자의 기운이 나를 살리시느니라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Spirit of God has made me; the breath of the Almighty gives me life.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33장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5</a:t>
            </a:r>
            <a:br/>
            <a:r>
              <a:t>그대가 할 수 있거든 일어서서 내게 대답하고 내 앞에 진술하라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Answer me then, if you can; prepare yourself and confront me.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33장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6</a:t>
            </a:r>
            <a:br/>
            <a:r>
              <a:t>나와 그대가 하나님 앞에서 동일하니 나도 흙으로 지으심을 입었은즉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 am just like you before God; I too have been taken from clay.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33장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7</a:t>
            </a:r>
            <a:br/>
            <a:r>
              <a:t>내 위엄으로는 그대를 두렵게 하지 못하고 내 손으로는 그대를 누르지 못하느니라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No fear of me should alarm you, nor should my hand be heavy upon you.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33장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8</a:t>
            </a:r>
            <a:br/>
            <a:r>
              <a:t>그대는 실로 내가 듣는 데서 말하였고 나는 그대의 말소리를 들었느니라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"But you have said in my hearing -- I heard the very words --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33장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9</a:t>
            </a:r>
            <a:br/>
            <a:r>
              <a:t>이르기를 나는 깨끗하여 악인이 아니며 순전하고 불의도 없거늘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`I am pure and without sin; I am clean and free from guilt.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0</Words>
  <Application>Microsoft Office PowerPoint</Application>
  <PresentationFormat>와이드스크린</PresentationFormat>
  <Paragraphs>0</Paragraphs>
  <Slides>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0</vt:i4>
      </vt:variant>
    </vt:vector>
  </HeadingPairs>
  <TitlesOfParts>
    <vt:vector size="4" baseType="lpstr">
      <vt:lpstr>나눔고딕</vt:lpstr>
      <vt:lpstr>맑은 고딕</vt:lpstr>
      <vt:lpstr>Arial</vt:lpstr>
      <vt:lpstr>7_Office 테마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jungminwoo</cp:lastModifiedBy>
  <cp:revision>128</cp:revision>
  <dcterms:created xsi:type="dcterms:W3CDTF">2019-02-17T10:11:46Z</dcterms:created>
  <dcterms:modified xsi:type="dcterms:W3CDTF">2019-08-27T04:12:46Z</dcterms:modified>
</cp:coreProperties>
</file>