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엘리후가 말을 이어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Elihu said: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나를 지으신 하나님은 어디 계시냐고 하며 밤에 노래를 주시는 자가 어디 계시냐고 말하는 자가 없구나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no one says, `Where is God my Maker, who gives songs in the night,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땅의 짐승들보다도 우리를 더욱 가르치시고 하늘의 새들보다도 우리를 더욱 지혜롭게 하시는 이가 어디 계시냐고 말하는 이도 없구나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teaches more to us than to the beasts of the earth and makes us wiser than the birds of the air?'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그들이 악인의 교만으로 말미암아 거기에서 부르짖으나 대답하는 자가 없음은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does not answer when men cry out because of the arrogance of the wicked.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헛된 것은 하나님이 결코 듣지 아니하시며 전능자가 돌아보지 아니하심이라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Indeed, God does not listen to their empty plea; the Almighty pays no attention to 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하물며 말하기를 하나님은 뵈올 수 없고 일의 판단하심은 그 앞에 있으니 나는 그를 기다릴 뿐이라 말하는 그대일까보냐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much less, then, will he listen when you say that you do not see him, that your case is before him and you must wait for him,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그러나 지금은 그가 진노하심으로 벌을 주지 아니하셨고 악행을 끝까지 살피지 아니하셨으므로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further, that his anger never punishes and he does not take the least notice of wickedness.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욥이 헛되이 입을 열어 지식 없는 말을 많이 하는구나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Job opens his mouth with empty talk; without knowledge he multiplies words."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그대는 이것을 합당하게 여기느냐 그대는 그대의 의가 하나님께로부터 왔다는 말이냐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"Do you think this is just? You say, `I will be cleared by God.'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그대는 그것이 내게 무슨 소용이 있으며 범죄하지 않는 것이 내게 무슨 유익이 있겠느냐고 묻지마는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you ask him, `What profit is it to me, and what do I gain by not sinning?'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그대와 및 그대와 함께 있는 그대의 친구들에게 대답하리라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would like to reply to you and to your friends with you.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그대는 하늘을 우러러보라 그대보다 높이 뜬 구름을 바라보라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Look up at the heavens and see; gaze at the clouds so high above you.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그대가 범죄한들 하나님께 무슨 영향이 있겠으며 그대의 악행이 가득한들 하나님께 무슨 상관이 있겠으며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you sin, how does that affect him? If your sins are many, what does that do to him?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그대가 의로운들 하나님께 무엇을 드리겠으며 그가 그대의 손에서 무엇을 받으시겠느냐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you are righteous, what do you give to him, or what does he receive from your hand?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그대의 악은 그대와 같은 사람에게나 있는 것이요 그대의 공의는 어떤 인생에게도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wickedness affects only a man like yourself, and your righteousness only the sons of men.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사람은 학대가 많으므로 부르짖으며 군주들의 힘에 눌려 소리치나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"Men cry out under a load of oppression; they plead for relief from the arm of the powerful.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