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엘리후가 말을 이어 이르되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Elihu continued: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그들의 귀를 열어 교훈을 듣게 하시며 명하여 죄악에서 돌이키게 하시나니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makes them listen to correction and commands them to repent of their evil.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만일 그들이 순종하여 섬기면 형통한 날을 보내며 즐거운 해를 지낼 것이요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they obey and serve him, they will spend the rest of their days in prosperity and their years in contentment.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만일 그들이 순종하지 아니하면 칼에 망하며 지식 없이 죽을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if they do not listen, they will perish by the sword and die without knowledge.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마음이 경건하지 아니한 자들은 분노를 쌓으며 하나님이 속박할지라도 도움을 구하지 아니하나니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"The godless in heart harbor resentment; even when he fetters them, they do not cry for help.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그들의 몸은 젊어서 죽으며 그들의 생명은 남창과 함께 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die in their youth, among male prostitutes of the shrines.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하나님은 곤고한 자를 그 곤고에서 구원하시며 학대 당할 즈음에 그의 귀를 여시나니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those who suffer he delivers in their suffering; he speaks to them in their affliction.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그러므로 하나님이 그대를 환난에서 이끌어 내사 좁지 않고 넉넉한 곳으로 옮기려 하셨은즉 무릇 그대의 상에는 기름진 것이 놓이리라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"He is wooing you from the jaws of distress to a spacious place free from restriction, to the comfort of your table laden with choice food.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이제는 악인의 받을 벌이 그대에게 가득하였고 심판과 정의가 그대를 잡았나니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now you are laden with the judgment due the wicked; judgment and justice have taken hold of you.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그대는 분노하지 않도록 조심하며 많은 뇌물이 그대를 그릇된 길로 가게 할까 조심하라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 careful that no one entices you by riches; do not let a large bribe turn you aside.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그대의 부르짖음이나 그대의 능력이 어찌 능히 그대가 곤고한 가운데에서 그대를 유익하게 하겠느냐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Would your wealth or even all your mighty efforts sustain you so you would not be in distress?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나를 잠깐 용납하라 내가 그대에게 보이리니 이는 내가 하나님을 위하여 아직도 할 말이 있음이라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"Bear with me a little longer and I will show you that there is more to be said in God's behalf.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그대는 밤을 사모하지 말라 인생들이 밤에 그들이 있는 곳에서 끌려 가리라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long for the night, to drag people away from their homes.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삼가 악으로 치우치지 말라 그대가 환난보다 이것을 택하였느니라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Beware of turning to evil, which you seem to prefer to affliction.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하나님은 그의 권능으로 높이 계시나니 누가 그같이 교훈을 베풀겠느냐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"God is exalted in his power. Who is a teacher like him?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누가 그를 위하여 그의 길을 정하였느냐 누가 말하기를 주께서 불의를 행하셨나이다 할 수 있으랴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has prescribed his ways for him, or said to him, `You have done wrong'?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그대는 하나님께서 하신 일을 기억하고 높이라 잊지 말지니라 인생이 그의 일을 찬송하였느니라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Remember to extol his work, which men have praised in song.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그의 일을 모든 사람이 우러러보나니 먼 데서도 보느니라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mankind has seen it; men gaze on it from afar.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하나님은 높으시니 우리가 그를 알 수 없고 그의 햇수를 헤아릴 수 없느니라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 great is God -- beyond our understanding! The number of his years is past finding out.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그가 물방울을 가늘게 하시며 빗방울이 증발하여 안개가 되게 하시도다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"He draws up the drops of water, which distill as rain to the streams;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그것이 구름에서 내려 많은 사람에게 쏟아지느니라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clouds pour down their moisture and abundant showers fall on mankind.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겹겹이 쌓인 구름과 그의 장막의 우렛소리를 누가 능히 깨달으랴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can understand how he spreads out the clouds, how he thunders from his pavilion?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내가 먼 데서 지식을 얻고 나를 지으신 이에게 의를 돌려보내리라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get my knowledge from afar; I will ascribe justice to my Maker.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보라 그가 번갯불을 자기의 사면에 펼치시며 바다 밑까지 비치시고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See how he scatters his lightning about him, bathing the depths of the sea.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이런 것들로 만민을 심판하시며 음식을 풍성하게 주시느니라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is the way he governs the nations and provides food in abundance.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그가 번갯불을 손바닥 안에 넣으시고 그가 번갯불을 명령하사 과녁을 치시도다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fills his hands with lightning and commands it to strike its mark.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그의 우레가 다가오는 풍우를 알려 주니 가축들도 그 다가옴을 아느니라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thunder announces the coming storm; even the cattle make known its approach.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진실로 내 말은 거짓이 아니라 온전한 지식을 가진 이가 그대와 함께 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 assured that my words are not false; one perfect in knowledge is with you.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하나님은 능하시나 아무도 멸시하지 아니하시며 그의 지혜가 무궁하사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"God is mighty, but does not despise men; he is mighty, and firm in his purpose.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악인을 살려두지 아니하시며 고난 받는 자에게 공의를 베푸시며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does not keep the wicked alive but gives the afflicted their rights.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그의 눈을 의인에게서 떼지 아니하시고 그를 왕들과 함께 왕좌에 앉히사 영원토록 존귀하게 하시며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does not take his eyes off the righteous; he enthrones them with kings and exalts them forever.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혹시 그들이 족쇄에 매이거나 환난의 줄에 얽혔으면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if men are bound in chains, held fast by cords of affliction,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욥기 Job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그들의 소행과 악행과 자신들의 교만한 행위를 알게 하시고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tells them what they have done -- that they have sinned arrogantly.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