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이로 말미암아 내 마음이 떨며 그 자리에서 흔들렸도다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"At this my heart pounds and leaps from its place.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하나님의 입김이 얼음을 얼게 하고 물의 너비를 줄어들게 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breath of God produces ice, and the broad waters become frozen.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또한 그는 구름에 습기를 실으시고 그의 번개로 구름을 흩어지게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loads the clouds with moisture; he scatters his lightning through them.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그는 감싸고 도시며 그들의 할 일을 조종하시느니라 그는 땅과 육지 표면에 있는 모든 자들에게 명령하시느니라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his direction they swirl around over the face of the whole earth to do whatever he commands them.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혹은 징계를 위하여 혹은 땅을 위하여 혹은 긍휼을 위하여 그가 이런 일을 생기게 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brings the clouds to punish men, or to water his earth and show his love.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욥이여 이것을 듣고 가만히 서서 하나님의 오묘한 일을 깨달으라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"Listen to this, Job; stop and consider God's wonders.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하나님이 이런 것들에게 명령하셔서 그 구름의 번개로 번쩍거리게 하시는 것을 그대가 아느냐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know how God controls the clouds and makes his lightning flash?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그대는 겹겹이 쌓인 구름과 완전한 지식의 경이로움을 아느냐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know how the clouds hang poised, those wonders of him who is perfect in knowledge?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땅이 고요할 때에 남풍으로 말미암아 그대의 의복이 따뜻한 까닭을 그대가 아느냐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who swelter in your clothes when the land lies hushed under the south wind,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그대는 그를 도와 구름장들을 두들겨 넓게 만들어 녹여 부어 만든 거울 같이 단단하게 할 수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can you join him in spreading out the skies, hard as a mirror of cast bronze?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우리가 그에게 할 말을 그대는 우리에게 가르치라 우리는 아둔하여 아뢰지 못하겠노라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"Tell us what we should say to him; we cannot draw up our case because of our darkness.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하나님의 음성 곧 그의 입에서 나오는 소리를 똑똑히 들으라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Listen! Listen to the roar of his voice, to the rumbling that comes from his mouth.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말하고 싶은 것을 어찌 그에게 고할 수 있으랴 삼켜지기를 바랄 자가 어디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he be told that I want to speak? Would any man ask to be swallowed up?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그런즉 바람이 불어 하늘이 말끔하게 되었을 때 그 밝은 빛을 아무도 볼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no one can look at the sun, bright as it is in the skies after the wind has swept them clean.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북쪽에서는 황금 같은 빛이 나오고 하나님께는 두려운 위엄이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Out of the north he comes in golden splendor; God comes in awesome majesty.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전능자를 우리가 찾을 수 없나니 그는 권능이 지극히 크사 정의나 무한한 공의를 굽히지 아니하심이니라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Almighty is beyond our reach and exalted in power; in his justice and great righteousness, he does not oppress.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그러므로 사람들은 그를 경외하고 그는 스스로 지혜롭다 하는 모든 자를 무시하시느니라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men revere him, for does he not have regard for all the wise in heart?"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소리를 천하에 펼치시며 번갯불을 땅 끝까지 이르게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unleashes his lightning beneath the whole heaven and sends it to the ends of the earth.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 후에 음성을 발하시며 그의 위엄 찬 소리로 천둥을 치시며 그 음성이 들릴 때에 번개를 멈추게 아니하시느니라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that comes the sound of his roar; he thunders with his majestic voice. When his voice resounds, he holds nothing back.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하나님은 놀라운 음성을 내시며 우리가 헤아릴 수 없는 큰 일을 행하시느니라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God's voice thunders in marvelous ways; he does great things beyond our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눈을 명하여 땅에 내리라 하시며 적은 비와 큰 비도 내리게 명하시느니라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says to the snow, `Fall on the earth,' and to the rain shower, `Be a mighty downpour.'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그가 모든 사람의 손에 표를 주시어 모든 사람이 그가 지으신 것을 알게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that all men he has made may know his work, he stops every man from his labor.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짐승들은 땅 속에 들어가 그 처소에 머무느니라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animals take cover; they remain in their dens.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폭풍우는 그 밀실에서 나오고 추위는 북풍을 타고 오느니라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tempest comes out from its chamber, the cold from the driving winds.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