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때에 여호와께서 폭풍우 가운데에서 욥에게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answered Job out of the storm. He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한계를 정하여 문빗장을 지르고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fixed limits for it and set its doors and bars in place,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이르기를 네가 여기까지 오고 더 넘어가지 못하리니 네 높은 파도가 여기서 그칠지니라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said, `This far you may come and no farther; here is where your proud waves halt'?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네가 너의 날에 아침에게 명령하였느냐 새벽에게 그 자리를 일러 주었느냐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"Have you ever given orders to the morning, or shown the dawn its place,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그것으로 땅 끝을 붙잡고 악한 자들을 그 땅에서 떨쳐 버린 일이 있었느냐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it might take the earth by the edges and shake the wicked out of it?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땅이 변하여 진흙에 인친 것 같이 되었고 그들은 옷 같이 나타나되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takes shape like clay under a seal; its features stand out like those of a garment.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악인에게는 그 빛이 차단되고 그들의 높이 든 팔이 꺾이느니라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are denied their light, and their upraised arm is broken.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네가 바다의 샘에 들어갔었느냐 깊은 물 밑으로 걸어 다녀 보았느냐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"Have you journeyed to the springs of the sea or walked in the recesses of the deep?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사망의 문이 네게 나타났느냐 사망의 그늘진 문을 네가 보았느냐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the gates of death been shown to you? Have you seen the gates of the shadow of death?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땅의 너비를 네가 측량할 수 있느냐 네가 그 모든 것들을 다 알거든 말할지니라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you comprehended the vast expanses of the earth? Tell me, if you know all this.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어느 것이 광명이 있는 곳으로 가는 길이냐 어느 것이 흑암이 있는 곳으로 가는 길이냐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is the way to the abode of light? And where does darkness reside?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무지한 말로 생각을 어둡게 하는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is this that darkens my counsel with words without knowledge?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그의 지경으로 그를 데려갈 수 있느냐 그의 집으로 가는 길을 알고 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take them to their places? Do you know the paths to their dwellings?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네가 아마도 알리라 네가 그 때에 태어났으리니 너의 햇수가 많음이니라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 know, for you were already born! You have lived so many years!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네가 눈 곳간에 들어갔었느냐 우박 창고를 보았느냐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"Have you entered the storehouses of the snow or seen the storehouses of the hail,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환난 때와 교전과 전쟁의 날을 위하여 이것을 남겨 두었노라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I reserve for times of trouble, for days of war and battle?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광명이 어느 길로 뻗치며 동풍이 어느 길로 땅에 흩어지느냐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is the way to the place where the lightning is dispersed, or the place where the east winds are scattered over the earth?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누가 홍수를 위하여 물길을 터 주었으며 우레와 번개 길을 내어 주었느냐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cuts a channel for the torrents of rain, and a path for the thunderstorm,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누가 사람 없는 땅에, 사람 없는 광야에 비를 내리며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water a land where no man lives, a desert with no one in it,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황무하고 황폐한 토지를 흡족하게 하여 연한 풀이 돋아나게 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satisfy a desolate wasteland and make it sprout with grass?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비에게 아비가 있느냐 이슬방울은 누가 낳았느냐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the rain have a father? Who fathers the drops of dew?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얼음은 누구의 태에서 났느냐 공중의 서리는 누가 낳았느냐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whose womb comes the ice? Who gives birth to the frost from the heavens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대장부처럼 허리를 묶고 내가 네게 묻는 것을 대답할지니라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Brace yourself like a man; I will question you, and you shall answer 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물은 돌 같이 굳어지고 깊은 바다의 수면은 얼어붙느니라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waters become hard as stone, when the surface of the deep is frozen?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네가 묘성을 매어 묶을 수 있으며 삼성의 띠를 풀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you bind the beautiful Pleiades? Can you loose the cords of Orion?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너는 별자리들을 각각 제 때에 이끌어 낼 수 있으며 북두성을 다른 별들에게로 이끌어 갈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bring forth the constellations in their seasons or lead out the Bear with its cubs?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네가 하늘의 궤도를 아느냐 하늘로 하여금 그 법칙을 땅에 베풀게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know the laws of the heavens? Can you set up God's dominion over the earth?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네가 목소리를 구름에까지 높여 넘치는 물이 네게 덮이게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you raise your voice to the clouds and cover yourself with a flood of water?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네가 번개를 보내어 가게 하되 번개가 네게 우리가 여기 있나이다 하게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send the lightning bolts on their way? Do they report to you, `Here we are'?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가슴 속의 지혜는 누가 준 것이냐 수탉에게 슬기를 준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endowed the heart with wisdom or gave understanding to the mind?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누가 지혜로 구름의 수를 세겠느냐 누가 하늘의 물주머니를 기울이겠느냐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the wisdom to count the clouds? Who can tip over the water jars of the heavens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티끌이 덩어리를 이루며 흙덩이가 서로 붙게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dust becomes hard and the clods of earth stick together?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네가 사자를 위하여 먹이를 사냥하겠느냐 젊은 사자의 식욕을 채우겠느냐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you hunt the prey for the lioness and satisfy the hunger of the lions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땅의 기초를 놓을 때에 네가 어디 있었느냐 네가 깨달아 알았거든 말할지니라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"Where were you when I laid the earth's foundation? Tell me, if you understand.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그것들이 굴에 엎드리며 숲에 앉아 숨어 기다리느니라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crouch in their dens or lie in wait in a thicket?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까마귀 새끼가 하나님을 향하여 부르짖으며 먹을 것이 없어서 허우적거릴 때에 그것을 위하여 먹이를 마련하는 이가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provides food for the raven when its young cry out to God and wander about for lack of food?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누가 그것의 도량법을 정하였는지, 누가 그 줄을 그것의 위에 띄웠는지 네가 아느냐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marked off its dimensions? Surely you know! Who stretched a measuring line across it?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그것의 주추는 무엇 위에 세웠으며 그 모퉁잇돌을 누가 놓았느냐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what were its footings set, or who laid its cornerstone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때에 새벽 별들이 기뻐 노래하며 하나님의 아들들이 다 기뻐 소리를 질렀느니라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the morning stars sang together and all the angels shouted for joy?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바다가 그 모태에서 터져 나올 때에 문으로 그것을 가둔 자가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shut up the sea behind doors when it burst forth from the womb,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때에 내가 구름으로 그 옷을 만들고 흑암으로 그 강보를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made the clouds its garment and wrapped it in thick darkness,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