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산 염소가 새끼 치는 때를 네가 아느냐 암사슴이 새끼 낳는 것을 네가 본 적이 있느냐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 you know when the mountain goats give birth? Do you watch when the doe bears her fawn?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네가 능히 줄로 매어 들소가 이랑을 갈게 하겠느냐 그것이 어찌 골짜기에서 너를 따라 써레를 끌겠느냐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you hold him to the furrow with a harness? Will he till the valleys behind you?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그것이 힘이 세다고 네가 그것을 의지하겠느냐 네 수고를 그것에게 맡기겠느냐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you rely on him for his great strength? Will you leave your heavy work to him?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그것이 네 곡식을 집으로 실어 오며 네 타작 마당에 곡식 모으기를 그것에게 의탁하겠느냐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you trust him to bring in your grain and gather it to your threshing floor?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타조는 즐거이 날개를 치나 학의 깃털과 날개 같겠느냐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wings of the ostrich flap joyfully, but they cannot compare with the pinions and feathers of the stork.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그것이 알을 땅에 버려두어 흙에서 더워지게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lays her eggs on the ground and lets them warm in the sand,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발에 깨어질 것이나 들짐승에게 밟힐 것을 생각하지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unmindful that a foot may crush them, that some wild animal may trample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 새끼에게 모질게 대함이 제 새끼가 아닌 것처럼 하며 그 고생한 것이 헛되게 될지라도 두려워하지 아니하나니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treats her young harshly, as if they were not hers; she cares not that her labor was in vain,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이는 하나님이 지혜를 베풀지 아니하셨고 총명을 주지 아니함이라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God did not endow her with wisdom or give her a share of good sense.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그러나 그것이 몸을 떨쳐 뛰어갈 때에는 말과 그 위에 탄 자를 우습게 여기느니라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when she spreads her feathers to run, she laughs at horse and rider.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말의 힘을 네가 주었느냐 그 목에 흩날리는 갈기를 네가 입혔느냐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 you give the horse his strength or clothe his neck with a flowing mane?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그것이 몇 달 만에 만삭되는지 아느냐 그 낳을 때를 아느냐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count the months till they bear? Do you know the time they give birth?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네가 그것으로 메뚜기처럼 뛰게 하였느냐 그 위엄스러운 콧소리가 두려우니라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make him leap like a locust, striking terror with his proud snorting?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그것이 골짜기에서 발굽질하고 힘 있음을 기뻐하며 앞으로 나아가서 군사들을 맞되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paws fiercely, rejoicing in his strength, and charges into the fray.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두려움을 모르고 겁내지 아니하며 칼을 대할지라도 물러나지 아니하니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laughs at fear, afraid of nothing; he does not shy away from the sword.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그의 머리 위에서는 화살통과 빛나는 창과 투창이 번쩍이며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quiver rattles against his side, along with the flashing spear and lance.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땅을 삼킬 듯이 맹렬히 성내며 나팔 소리에 머물러 서지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frenzied excitement he eats up the ground; he cannot stand still when the trumpet sounds.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나팔 소리가 날 때마다 힝힝 울며 멀리서 싸움 냄새를 맡고 지휘관들의 호령과 외치는 소리를 듣느니라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the blast of the trumpet he snorts, `Aha!' He catches the scent of battle from afar, the shout of commanders and the battle cry.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매가 떠올라서 날개를 펼쳐 남쪽으로 향하는 것이 어찌 네 지혜로 말미암음이냐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"Does the hawk take flight by your wisdom and spread his wings toward the south?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독수리가 공중에 떠서 높은 곳에 보금자리를 만드는 것이 어찌 네 명령을 따름이냐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the eagle soar at your command and build his nest on high?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그것이 낭떠러지에 집을 지으며 뾰족한 바위 끝이나 험준한 데 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dwells on a cliff and stays there at night; a rocky crag is his stronghold.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거기서 먹이를 살피나니 그 눈이 멀리 봄이며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there he seeks out his food; his eyes detect it from afar.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그것들은 몸을 구푸리고 새끼를 낳으니 그 괴로움이 지나가고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crouch down and bring forth their young; their labor pains are ended.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 새끼들도 피를 빠나니 시체가 있는 곳에는 독수리가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young ones feast on blood, and where the slain are, there is he."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새끼는 강하여져서 빈 들에서 크다가 나간 후에는 다시 돌아오지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young thrive and grow strong in the wilds; they leave and do not return.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누가 들나귀를 놓아 자유롭게 하였느냐 누가 빠른 나귀의 매인 것을 풀었느냐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"Who let the wild donkey go free? Who untied his ropes?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들을 그것의 집으로, 소금 땅을 그것이 사는 처소로 삼았느니라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gave him the wasteland as his home, the salt flats as his habitat.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들나귀는 성읍에서 지껄이는 소리를 비웃나니 나귀 치는 사람이 지르는 소리는 그것에게 들리지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laughs at the commotion in the town; he does not hear a driver's shout.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초장 언덕으로 두루 다니며 여러 가지 푸른 풀을 찾느니라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ranges the hills for his pasture and searches for any green thing.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들소가 어찌 기꺼이 너를 위하여 일하겠으며 네 외양간에 머물겠느냐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"Will the wild ox consent to serve you? Will he stay by your manger at night?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