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데만 사람 엘리바스가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사자의 우는 소리와 젊은 사자의 소리가 그치고 어린 사자의 이가 부러지며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lions may roar and growl, yet the teeth of the great lions are broken.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사자는 사냥한 것이 없어 죽어 가고 암사자의 새끼는 흩어지느니라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 perishes for lack of prey, and the cubs of the lioness are scattered.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어떤 말씀이 내게 가만히 이르고 그 가느다란 소리가 내 귀에 들렸었나니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word was secretly brought to me, my ears caught a whisper of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사람이 깊이 잠들 즈음 내가 그 밤에 본 환상으로 말미암아 생각이 번거로울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Amid disquieting dreams in the night, when deep sleep falls on men,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두려움과 떨림이 내게 이르러서 모든 뼈마디가 흔들렸느니라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fear and trembling seized me and made all my bones shake.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때에 영이 내 앞으로 지나매 내 몸에 털이 주뼛하였느니라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spirit glided past my face, and the hair on my body stood on end.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영이 서 있는데 나는 그 형상을 알아보지는 못하여도 오직 한 형상이 내 눈 앞에 있었느니라 그 때에 내가 조용한 중에 한 목소리를 들으니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stopped, but I could not tell what it was. A form stood before my eyes, and I heard a hushed voice: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사람이 어찌 하나님보다 의롭겠느냐 사람이 어찌 그 창조하신 이보다 깨끗하겠느냐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`Can a mortal be more righteous than God? Can a man be more pure than his Maker?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하나님은 그의 종이라도 그대로 믿지 아니하시며 그의 천사라도 미련하다 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God places no trust in his servants, if he charges his angels with error,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하물며 흙 집에 살며 티끌로 터를 삼고 하루살이 앞에서라도 무너질 자이겠느냐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much more those who live in houses of clay, whose foundations are in the dust, who are crushed more readily than a moth!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누가 네게 말하면 네가 싫증을 내겠느냐, 누가 참고 말하지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someone ventures a word with you, will you be impatient? But who can keep from speaking?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아침과 저녁 사이에 부스러져 가루가 되며 영원히 사라지되 기억하는 자가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Between dawn and dusk they are broken to pieces; unnoticed, they perish forever.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장막 줄이 그들에게서 뽑히지 아니하겠느냐 그들은 지혜가 없이 죽느니라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not the cords of their tent pulled up, so that they die without wisdom?'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보라 전에 네가 여러 사람을 훈계하였고 손이 늘어진 자를 강하게 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Think how you have instructed many, how you have strengthened feeble hands.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넘어지는 자를 말로 붙들어 주었고 무릎이 약한 자를 강하게 하였거늘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words have supported those who stumbled; you have strengthened faltering knees.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이제 이 일이 네게 이르매 네가 힘들어 하고 이 일이 네게 닥치매 네가 놀라는구나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trouble comes to you, and you are discouraged; it strikes you, and you are dismayed.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 경외함이 네 자랑이 아니냐 네 소망이 네 온전한 길이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not your piety be your confidence and your blameless ways your hope?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생각하여 보라 죄 없이 망한 자가 누구인가 정직한 자의 끊어짐이 어디 있는가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"Consider now: Who, being innocent, has ever perished? Where were the upright ever destroyed?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보건대 악을 밭 갈고 독을 뿌리는 자는 그대로 거두나니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 have observed, those who plow evil and those who sow trouble reap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 하나님의 입 기운에 멸망하고 그의 콧김에 사라지느니라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breath of God they are destroyed; at the blast of his anger they perish.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