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여호와께서 또 욥에게 일러 말씀하시되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said to Job: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너는 위엄과 존귀로 단장하며 영광과 영화를 입을지니라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adorn yourself with glory and splendor, and clothe yourself in honor and majesty.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너의 넘치는 노를 비우고 교만한 자를 발견하여 모두 낮추되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Unleash the fury of your wrath, look at every proud man and bring him low,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모든 교만한 자를 발견하여 낮아지게 하며 악인을 그들의 처소에서 짓밟을지니라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look at every proud man and humble him, crush the wicked where they stand.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그들을 함께 진토에 묻고 그들의 얼굴을 싸서 은밀한 곳에 둘지니라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Bury them all in the dust together; shroud their faces in the grave.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그리하면 네 오른손이 너를 구원할 수 있다고 내가 인정하리라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I myself will admit to you that your own right hand can save you.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이제 소 같이 풀을 먹는 베헤못을 볼지어다 내가 너를 지은 것 같이 그것도 지었느니라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"Look at the behemoth, which I made along with you and which feeds on grass like an ox.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그것의 힘은 허리에 있고 그 뚝심은 배의 힘줄에 있고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 strength he has in his loins, what power in the muscles of his belly!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그것이 꼬리 치는 것은 백향목이 흔들리는 것 같고 그 넓적다리 힘줄은 서로 얽혀 있으며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His tail sways like a cedar; the sinews of his thighs are close-knit.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 뼈는 놋관 같고 그 뼈대는 쇠 막대기 같으니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His bones are tubes of bronze, his limbs like rods of iron.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그것은 하나님이 만드신 것 중에 으뜸이라 그것을 지으신 이가 자기의 칼을 가져 오기를 바라노라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ranks first among the works of God, yet his Maker can approach him with his sword.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트집 잡는 자가 전능자와 다투겠느냐 하나님을 탓하는 자는 대답할지니라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"Will the one who contends with the Almighty correct him? Let him who accuses God answer him!"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모든 들 짐승들이 뛰노는 산은 그것을 위하여 먹이를 내느니라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hills bring him their produce, and all the wild animals play nearby.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그것이 연 잎 아래에나 갈대 그늘에서나 늪 속에 엎드리니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Under the lotus plants he lies, hidden among the reeds in the marsh.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연 잎 그늘이 덮으며 시내 버들이 그를 감싸는도다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lotuses conceal him in their shadow; the poplars by the stream surround him.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강물이 소용돌이칠지라도 그것이 놀라지 않고 요단 강 물이 쏟아져 그 입으로 들어가도 태연하니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 river rages, he is not alarmed; he is secure, though the Jordan should surge against his mouth.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그것이 눈을 뜨고 있을 때 누가 능히 잡을 수 있겠으며 갈고리로 그것의 코를 꿸 수 있겠느냐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Can anyone capture him by the eyes, or trap him and pierce his nose?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욥이 여호와께 대답하여 이르되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Job answered the LORD: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보소서 나는 비천하오니 무엇이라 주께 대답하리이까 손으로 내 입을 가릴 뿐이로소이다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 am unworthy -- how can I reply to you? I put my hand over my mouth.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내가 한 번 말하였사온즉 다시는 더 대답하지 아니하겠나이다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spoke once, but I have no answer -- twice, but I will say no more."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 때에 여호와께서 폭풍우 가운데에서 욥에게 일러 말씀하시되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 LORD spoke to Job out of the storm: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너는 대장부처럼 허리를 묶고 내가 네게 묻겠으니 내게 대답할지니라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"Brace yourself like a man; I will question you, and you shall answer 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네가 내 공의를 부인하려느냐 네 의를 세우려고 나를 악하다 하겠느냐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"Would you discredit my justice? Would you condemn me to justify yourself?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네가 하나님처럼 능력이 있느냐 하나님처럼 천둥 소리를 내겠느냐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you have an arm like God's, and can your voice thunder like his?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