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네가 낚시로 리워야단을 끌어낼 수 있겠느냐 노끈으로 그 혀를 맬 수 있겠느냐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"Can you pull in the leviathan with a fishhook or tie down his tongue with a rope?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아무도 그것을 격동시킬 만큼 담대하지 못하거든 누가 내게 감히 대항할 수 있겠느냐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 one is fierce enough to rouse him. Who then is able to stand against me?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누가 먼저 내게 주고 나로 하여금 갚게 하겠느냐 온 천하에 있는 것이 다 내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has a claim against me that I must pay? Everything under heaven belongs to 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내가 그것의 지체와 그것의 큰 용맹과 늠름한 체구에 대하여 잠잠하지 아니하리라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will not fail to speak of his limbs, his strength and his graceful form.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누가 그것의 겉가죽을 벗기겠으며 그것에게 겹재갈을 물릴 수 있겠느냐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can strip off his outer coat? Who would approach him with a bridle?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누가 그것의 턱을 벌릴 수 있겠느냐 그의 둥근 이틀은 심히 두렵구나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dares open the doors of his mouth, ringed about with his fearsome teeth?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그의 즐비한 비늘은 그의 자랑이로다 튼튼하게 봉인하듯이 닫혀 있구나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back has rows of shields tightly sealed together;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그것들이 서로 달라붙어 있어 바람이 그 사이로 지나가지 못하는구나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each is so close to the next that no air can pass between.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서로 이어져 붙었으니 능히 나눌 수도 없구나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are joined fast to one another; they cling together and cannot be parted.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그것이 재채기를 한즉 빛을 발하고 그것의 눈은 새벽의 눈꺼풀 빛 같으며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snorting throws out flashes of light; his eyes are like the rays of dawn.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그것의 입에서는 횃불이 나오고 불꽃이 튀어 나오며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Firebrands stream from his mouth; sparks of fire shoot out.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너는 밧줄로 그 코를 꿸 수 있겠느냐 갈고리로 그 아가미를 꿸 수 있겠느냐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Can you put a cord through his nose or pierce his jaw with a hook?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그것의 콧구멍에서는 연기가 나오니 마치 갈대를 태울 때에 솥이 끓는 것과 같구나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Smoke pours from his nostrils as from a boiling pot over a fire of reeds.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그의 입김은 숯불을 지피며 그의 입은 불길을 뿜는구나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breath sets coals ablaze, and flames dart from his mouth.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그것의 힘은 그의 목덜미에 있으니 그 앞에서는 절망만 감돌 뿐이구나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Strength resides in his neck; dismay goes before him.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그것의 살껍질은 서로 밀착되어 탄탄하며 움직이지 않는구나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folds of his flesh are tightly joined; they are firm and immovable.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그것의 가슴은 돌처럼 튼튼하며 맷돌 아래짝 같이 튼튼하구나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chest is hard as rock, hard as a lower millstone.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그것이 일어나면 용사라도 두려워하며 달아나리라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he rises up, the mighty are terrified; they retreat before his thrashing.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칼이 그에게 꽂혀도 소용이 없고 창이나 투창이나 화살촉도 꽂히지 못하는구나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sword that reaches him has no effect, nor does the spear or the dart or the javelin.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그것이 쇠를 지푸라기 같이, 놋을 썩은 나무 같이 여기니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Iron he treats like straw and bronze like rotten wood.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화살이라도 그것을 물리치지 못하겠고 물맷돌도 그것에게는 겨 같이 되는구나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Arrows do not make him flee; slingstones are like chaff to him.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그것은 몽둥이도 지푸라기 같이 여기고 창이 날아오는 소리를 우습게 여기며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club seems to him but a piece of straw; he laughs at the rattling of the lance.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그것이 어찌 네게 계속하여 간청하겠느냐 부드럽게 네게 말하겠느냐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Will he keep begging you for mercy? Will he speak to you with gentle words?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그것의 아래쪽에는 날카로운 토기 조각 같은 것이 달려 있고 그것이 지나갈 때는 진흙 바닥에 도리깨로 친 자국을 남기는구나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undersides are jagged potsherds, leaving a trail in the mud like a threshing sledge.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깊은 물을 솥의 물이 끓음 같게 하며 바다를 기름병 같이 다루는도다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makes the depths churn like a boiling caldron and stirs up the sea like a pot of ointment.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그것의 뒤에서 빛나는 물줄기가 나오니 그는 깊은 바다를 백발로 만드는구나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Behind him he leaves a glistening wake; one would think the deep had white hair.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세상에는 그것과 비할 것이 없으니 그것은 두려움이 없는 것으로 지음 받았구나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Nothing on earth is his equal -- a creature without fear.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그것은 모든 높은 자를 내려다보며 모든 교만한 자들에게 군림하는 왕이니라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looks down on all that are haughty; he is king over all that are proud."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어찌 그것이 너와 계약을 맺고 너는 그를 영원히 종으로 삼겠느냐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Will he make an agreement with you for you to take him as your slave for life?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네가 어찌 그것을 새를 가지고 놀 듯 하겠으며 네 여종들을 위하여 그것을 매어두겠느냐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Can you make a pet of him like a bird or put him on a leash for your girls?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어찌 장사꾼들이 그것을 놓고 거래하겠으며 상인들이 그것을 나누어 가지겠느냐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Will traders barter for him? Will they divide him up among the merchants?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네가 능히 많은 창으로 그 가죽을 찌르거나 작살을 그 머리에 꽂을 수 있겠느냐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Can you fill his hide with harpoons or his head with fishing spears?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네 손을 그것에게 얹어 보라 다시는 싸울 생각을 못하리라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you lay a hand on him, you will remember the struggle and never do it again!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참으로 잡으려는 그의 희망은 헛된 것이니라 그것의 모습을 보기만 해도 그는 기가 꺾이리라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Any hope of subduing him is false; the mere sight of him is overpowering.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