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욥이 여호와께 대답하여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Job replied to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욥이 그의 친구들을 위하여 기도할 때 여호와께서 욥의 곤경을 돌이키시고 여호와께서 욥에게 이전 모든 소유보다 갑절이나 주신지라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Job had prayed for his friends, the LORD made him prosperous again and gave him twice as much as he had before.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그의 모든 형제와 자매와 이전에 알던 이들이 다 와서 그의 집에서 그와 함께 음식을 먹고 여호와께서 그에게 내리신 모든 재앙에 관하여 그를 위하여 슬퍼하며 위로하고 각각 케쉬타 하나씩과 금 고리 하나씩을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brothers and sisters and everyone who had known him before came and ate with him in his house. They comforted and consoled him over all the trouble the LORD had brought upon him, and each one gave him a piece of silver and a gold 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욥의 말년에 욥에게 처음보다 더 복을 주시니 그가 양 만 사천과 낙타 육천과 소 천 겨리와 암나귀 천을 두었고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blessed the latter part of Job's life more than the first. He had fourteen thousand sheep, six thousand camels, a thousand yoke of oxen and a thousand donkeys.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아들 일곱과 딸 셋을 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also had seven sons and three daughters.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첫째 딸은 여미마라 이름하였고 둘째 딸은 긋시아라 이름하였고 셋째 딸은 게렌합북이라 이름하였으니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daughter he named Jemimah, the second Keziah and the third Keren-Happuch.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모든 땅에서 욥의 딸들처럼 아리따운 여자가 없었더라 그들의 아버지가 그들에게 그들의 오라비들처럼 기업을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Nowhere in all the land were there found women as beautiful as Job's daughters, and their father granted them an inheritance along with their brothers.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후에 욥이 백사십 년을 살며 아들과 손자 사 대를 보았고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Job lived a hundred and forty years; he saw his children and their children to the fourth generation.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욥이 늙어 나이가 차서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he died, old and full of years.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주께서는 못 하실 일이 없사오며 무슨 계획이든지 못 이루실 것이 없는 줄 아오니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you can do all things; no plan of yours can be thwarted.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무지한 말로 이치를 가리는 자가 누구니이까 나는 깨닫지도 못한 일을 말하였고 스스로 알 수도 없고 헤아리기도 어려운 일을 말하였나이다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asked, `Who is this that obscures my counsel without knowledge?' Surely I spoke of things I did not understand, things too wonderful for me to know.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말하겠사오니 주는 들으시고 내가 주께 묻겠사오니 주여 내게 알게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said, `Listen now, and I will speak; I will question you, and you shall answer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주께 대하여 귀로 듣기만 하였사오나 이제는 눈으로 주를 뵈옵나이다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ears had heard of you but now my eyes have seen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내가 스스로 거두어들이고 티끌과 재 가운데에서 회개하나이다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despise myself and repent in dust and ashes."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욥에게 이 말씀을 하신 후에 여호와께서 데만 사람 엘리바스에게 이르시되 내가 너와 네 두 친구에게 노하나니 이는 너희가 나를 가리켜 말한 것이 내 종 욥의 말 같이 옳지 못함이니라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LORD had said these things to Job, he said to Eliphaz the Temanite, "I am angry with you and your two friends, because you have not spoken of me what is right, as my servant Job has.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그런즉 너희는 수소 일곱과 숫양 일곱을 가지고 내 종 욥에게 가서 너희를 위하여 번제를 드리라 내 종 욥이 너희를 위하여 기도할 것인즉 내가 그를 기쁘게 받으리니 너희가 우매한 만큼 너희에게 갚지 아니하리라 이는 너희가 나를 가리켜 말한 것이 내 종 욥의 말 같이 옳지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take seven bulls and seven rams and go to my servant Job and sacrifice a burnt offering for yourselves. My servant Job will pray for you, and I will accept his prayer and not deal with you according to your folly. You have not spoken of me what is right, as my servant Job has."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데만 사람 엘리바스와 수아 사람 빌닷과 나아마 사람 소발이 가서 여호와께서 자기들에게 명령하신 대로 행하니라 여호와께서 욥을 기쁘게 받으셨더라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Eliphaz the Temanite, Bildad the Shuhite and Zophar the Naamathite did what the LORD told them; and the LORD accepted Job's prayer.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