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너는 부르짖어 보라 네게 응답할 자가 있겠느냐 거룩한 자 중에 네가 누구에게로 향하겠느냐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"Call if you will, but who will answer you? To which of the holy ones will you turn?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비를 땅에 내리시고 물을 밭에 보내시며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bestows rain on the earth; he sends water upon the countryside.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낮은 자를 높이 드시고 애곡하는 자를 일으키사 구원에 이르게 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lowly he sets on high, and those who mourn are lifted to safety.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하나님은 교활한 자의 계교를 꺾으사 그들의 손이 성공하지 못하게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thwarts the plans of the crafty, so that their hands achieve no success.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지혜로운 자가 자기의 계략에 빠지게 하시며 간교한 자의 계략을 무너뜨리시므로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catches the wise in their craftiness, and the schemes of the wily are swept away.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그들은 낮에도 어두움을 만나고 대낮에도 더듬기를 밤과 같이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Darkness comes upon them in the daytime; at noon they grope as in the night.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하나님은 가난한 자를 강한 자의 칼과 그 입에서, 또한 그들의 손에서 구출하여 주시나니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saves the needy from the sword in their mouth; he saves them from the clutches of the powerful.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그러므로 가난한 자가 희망이 있고 악행이 스스로 입을 다무느니라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poor have hope, and injustice shuts its mouth.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볼지어다 하나님께 징계 받는 자에게는 복이 있나니 그런즉 너는 전능자의 징계를 업신여기지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"Blessed is the man whom God corrects; so do not despise the discipline of the Almighty.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하나님은 아프게 하시다가 싸매시며 상하게 하시다가 그의 손으로 고치시나니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wounds, but he also binds up; he injures, but his hands also heal.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여섯 가지 환난에서 너를 구원하시며 일곱 가지 환난이라도 그 재앙이 네게 미치지 않게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six calamities he will rescue you; in seven no harm will befall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분노가 미련한 자를 죽이고 시기가 어리석은 자를 멸하느니라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Resentment kills a fool, and envy slays the simple.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기근 때에 죽음에서, 전쟁 때에 칼의 위협에서 너를 구원하실 터인즉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famine he will ransom you from death, and in battle from the stroke of the sword.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네가 혀의 채찍을 피하여 숨을 수가 있고 멸망이 올 때에도 두려워하지 아니할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be protected from the lash of the tongue, and need not fear when destruction comes.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너는 멸망과 기근을 비웃으며 들짐승을 두려워하지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laugh at destruction and famine, and need not fear the beasts of the earth.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들에 있는 돌이 너와 언약을 맺겠고 들짐승이 너와 화목하게 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will have a covenant with the stones of the field, and the wild animals will be at peace with you.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네가 네 장막의 평안함을 알고 네 우리를 살펴도 잃은 것이 없을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know that your tent is secure; you will take stock of your property and find nothing missing.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네 자손이 많아지며 네 후손이 땅의 풀과 같이 될 줄을 네가 알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know that your children will be many, and your descendants like the grass of the earth.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네가 장수하다가 무덤에 이르리니 마치 곡식단을 제 때에 들어올림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come to the grave in full vigor, like sheaves gathered in season.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볼지어다 우리가 연구한 바가 이와 같으니 너는 들어 보라 그러면 네가 알리라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"We have examined this, and it is true. So hear it and apply it to yourself."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미련한 자가 뿌리 내리는 것을 보고 그의 집을 당장에 저주하였노라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myself have seen a fool taking root, but suddenly his house was cursed.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그의 자식들은 구원에서 멀고 성문에서 억눌리나 구하는 자가 없으며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children are far from safety, crushed in court without a defender.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그가 추수한 것은 주린 자가 먹되 덫에 걸린 것도 빼앗으며 올무가 그의 재산을 향하여 입을 벌리느니라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hungry consume his harvest, taking it even from among thorns, and the thirsty pant after his wealth.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재난은 티끌에서 일어나는 것이 아니며 고생은 흙에서 나는 것이 아니니라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hardship does not spring from the soil, nor does trouble sprout from the ground.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사람은 고생을 위하여 났으니 불꽃이 위로 날아 가는 것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man is born to trouble as surely as sparks fly upward.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나라면 하나님을 찾겠고 내 일을 하나님께 의탁하리라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if it were I, I would appeal to God; I would lay my cause before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하나님은 헤아릴 수 없이 큰 일을 행하시며 기이한 일을 셀 수 없이 행하시나니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performs wonders that cannot be fathomed, miracles that cannot be counted.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