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욥이 대답하여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그러할지라도 내가 오히려 위로를 받고 그칠 줄 모르는 고통 가운데서도 기뻐하는 것은 내가 거룩하신 이의 말씀을 거역하지 아니하였음이라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would still have this consolation -- my joy in unrelenting pain -- that I had not denied the words of the Holy One.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무슨 기력이 있기에 기다리겠느냐 내 마지막이 어떠하겠기에 그저 참겠느냐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"What strength do I have, that I should still hope? What prospects, that I should be patient?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나의 기력이 어찌 돌의 기력이겠느냐 나의 살이 어찌 놋쇠겠느냐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I have the strength of stone? Is my flesh bronze?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나의 도움이 내 속에 없지 아니하냐 나의 능력이 내게서 쫓겨나지 아니하였느냐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I have any power to help myself, now that success has been driven from me?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낙심한 자가 비록 전능자를 경외하기를 저버릴지라도 그의 친구로부터 동정을 받느니라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"A despairing man should have the devotion of his friends, even though he forsakes the fear of the Almighty.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 형제들은 개울과 같이 변덕스럽고 그들은 개울의 물살 같이 지나가누나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my brothers are as undependable as intermittent streams, as the streams that overflow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얼음이 녹으면 물이 검어지며 눈이 그 속에 감추어질지라도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darkened by thawing ice and swollen with melting snow,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따뜻하면 마르고 더우면 그 자리에서 아주 없어지나니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that cease to flow in the dry season, and in the heat vanish from their channels.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대상들은 그들의 길을 벗어나서 삭막한 들에 들어가 멸망하느니라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Caravans turn aside from their routes; they go up into the wasteland and perish.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데마의 떼들이 그것을 바라보고 스바의 행인들도 그것을 사모하다가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caravans of Tema look for water, the traveling merchants of Sheba look in hope.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나의 괴로움을 달아 보며 나의 파멸을 저울 위에 모두 놓을 수 있다면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only my anguish could be weighed and all my misery be placed on the scales!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거기 와서는 바라던 것을 부끄러워하고 낙심하느니라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distressed, because they had been confident; they arrive there, only to be disappointed.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이제 너희는 아무것도 아니로구나 너희가 두려운 일을 본즉 겁내는구나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you too have proved to be of no help; you see something dreadful and are afraid.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언제 너희에게 무엇을 달라고 말했더냐 나를 위하여 너희 재물을 선물로 달라고 하더냐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Have I ever said, `Give something on my behalf, pay a ransom for me from your wealth,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내가 언제 말하기를 원수의 손에서 나를 구원하라 하더냐 폭군의 손에서 나를 구원하라 하더냐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deliver me from the hand of the enemy, ransom me from the clutches of the ruthless'?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내게 가르쳐서 나의 허물된 것을 깨닫게 하라 내가 잠잠하리라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"Teach me, and I will be quiet; show me where I have been wrong.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옳은 말이 어찌 그리 고통스러운고, 너희의 책망은 무엇을 책망함이냐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painful are honest words! But what do your arguments prove?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너희가 남의 말을 꾸짖을 생각을 하나 실망한 자의 말은 바람에 날아가느니라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you mean to correct what I say, and treat the words of a despairing man as wind?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너희는 고아를 제비 뽑으며 너희 친구를 팔아 넘기는구나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would even cast lots for the fatherless and barter away your friend.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이제 원하건대 너희는 내게로 얼굴을 돌리라 내가 너희를 대면하여 결코 거짓말하지 아니하리라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now be so kind as to look at me. Would I lie to your face?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너희는 돌이켜 행악자가 되지 말라 아직도 나의 의가 건재하니 돌아오라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Relent, do not be unjust; reconsider, for my integrity is at stake.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바다의 모래보다도 무거울 것이라 그러므로 나의 말이 경솔하였구나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would surely outweigh the sand of the seas -- no wonder my words have been impetuous.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 혀에 어찌 불의한 것이 있으랴 내 미각이 어찌 속임을 분간하지 못하랴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there any wickedness on my lips? Can my mouth not discern malice?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전능자의 화살이 내게 박히매 나의 영이 그 독을 마셨나니 하나님의 두려움이 나를 엄습하여 치는구나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arrows of the Almighty are in me, my spirit drinks in their poison; God's terrors are marshaled against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들나귀가 풀이 있으면 어찌 울겠으며 소가 꼴이 있으면 어찌 울겠느냐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Does a wild donkey bray when it has grass, or an ox bellow when it has fodder?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싱거운 것이 소금 없이 먹히겠느냐 닭의 알 흰자위가 맛이 있겠느냐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tasteless food eaten without salt, or is there flavor in the white of an egg?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내 마음이 이런 것을 만지기도 싫어하나니 꺼리는 음식물 같이 여김이니라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refuse to touch it; such food makes me ill.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나의 간구를 누가 들어 줄 것이며 나의 소원을 하나님이 허락하시랴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"Oh, that I might have my request, that God would grant what I hope for,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이는 곧 나를 멸하시기를 기뻐하사 하나님이 그의 손을 들어 나를 끊어 버리실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God would be willing to crush me, to let loose his hand and cut me off!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