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 땅에 사는 인생에게 힘든 노동이 있지 아니하겠느냐 그의 날이 품꾼의 날과 같지 아니하겠느냐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"Does not man have hard service on earth? Are not his days like those of a hired man?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그는 다시 자기 집으로 돌아가지 못하겠고 자기 처소도 다시 그를 알지 못하리이다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never come to his house again; his place will know him no more.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그런즉 내가 내 입을 금하지 아니하고 내 영혼의 아픔 때문에 말하며 내 마음의 괴로움 때문에 불평하리이다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I will not keep silent; I will speak out in the anguish of my spirit, I will complain in the bitterness of my soul.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바다니이까 바다 괴물이니이까 주께서 어찌하여 나를 지키시나이까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Am I the sea, or the monster of the deep, that you put me under guard?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혹시 내가 말하기를 내 잠자리가 나를 위로하고 내 침상이 내 수심을 풀리라 할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think my bed will comfort me and my couch will ease my complaint,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주께서 꿈으로 나를 놀라게 하시고 환상으로 나를 두렵게 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then you frighten me with dreams and terrify me with visions,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이러므로 내 마음이 뼈를 깎는 고통을 겪느니 차라리 숨이 막히는 것과 죽는 것을 택하리이다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I prefer strangling and death, rather than this body of mine.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생명을 싫어하고 영원히 살기를 원하지 아니하오니 나를 놓으소서 내 날은 헛 것이니이다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despise my life; I would not live forever. Let me alone; my days have no meaning.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사람이 무엇이기에 주께서 그를 크게 만드사 그에게 마음을 두시고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is man that you make so much of him, that you give him so much attention,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아침마다 권징하시며 순간마다 단련하시나이까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you examine him every morning and test him every moment?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주께서 내게서 눈을 돌이키지 아니하시며 내가 침을 삼킬 동안도 나를 놓지 아니하시기를 어느 때까지 하시리이까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 never look away from me, or let me alone even for an instant?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종은 저녁 그늘을 몹시 바라고 품꾼은 그의 삯을 기다리나니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slave longing for the evening shadows, or a hired man waiting eagerly for his wages,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사람을 감찰하시는 이여 내가 범죄하였던들 주께 무슨 해가 되오리이까 어찌하여 나를 당신의 과녁으로 삼으셔서 내게 무거운 짐이 되게 하셨나이까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have sinned, what have I done to you, O watcher of men? Why have you made me your target? Have I become a burden to you?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주께서 어찌하여 내 허물을 사하여 주지 아니하시며 내 죄악을 제거하여 버리지 아니하시나이까 내가 이제 흙에 누우리니 주께서 나를 애써 찾으실지라도 내가 남아 있지 아니하리이다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you not pardon my offenses and forgive my sins? For I will soon lie down in the dust; you will search for me, but I will be no more."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이와 같이 내가 여러 달째 고통을 받으니 고달픈 밤이 내게 작정되었구나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have been allotted months of futility, and nights of misery have been assigned to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누울 때면 말하기를 언제나 일어날까, 언제나 밤이 갈까 하며 새벽까지 이리 뒤척, 저리 뒤척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lie down I think, `How long before I get up?' The night drags on, and I toss till dawn.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 살에는 구더기와 흙 덩이가 의복처럼 입혀졌고 내 피부는 굳어졌다가 터지는구나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body is clothed with worms and scabs, my skin is broken and festering.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나의 날은 베틀의 북보다 빠르니 희망 없이 보내는구나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"My days are swifter than a weaver's shuttle, and they come to an end without hope.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생명이 한낱 바람 같음을 생각하옵소서 나의 눈이 다시는 행복을 보지 못하리이다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Remember, O God, that my life is but a breath; my eyes will never see happiness again.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나를 본 자의 눈이 다시는 나를 보지 못할 것이고 주의 눈이 나를 향하실지라도 내가 있지 아니하리이다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eye that now sees me will see me no longer; you will look for me, but I will be no more.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구름이 사라져 없어짐 같이 스올로 내려가는 자는 다시 올라오지 못할 것이오니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 cloud vanishes and is gone, so he who goes down to the grave does not return.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