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측량할 수 없는 큰 일을, 셀 수 없는 기이한 일을 행하시느니라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performs wonders that cannot be fathomed, miracles that cannot be counted.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그가 내 앞으로 지나시나 내가 보지 못하며 그가 내 앞에서 움직이시나 내가 깨닫지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passes me, I cannot see him; when he goes by, I cannot perceive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하나님이 빼앗으시면 누가 막을 수 있으며 무엇을 하시나이까 하고 누가 물을 수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he snatches away, who can stop him? Who can say to him, `What are you doing?'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하나님이 진노를 돌이키지 아니하시나니 라합을 돕는 자들이 그 밑에 굴복하겠거든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does not restrain his anger; even the cohorts of Rahab cowered at his feet.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하물며 내가 감히 대답하겠으며 그 앞에서 무슨 말을 택하랴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then can I dispute with him? How can I find words to argue with him?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가령 내가 의로울지라도 대답하지 못하겠고 나를 심판하실 그에게 간구할 뿐이며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I were innocent, I could not answer him; I could only plead with my Judge for mercy.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가령 내가 그를 부르므로 그가 내게 대답하셨을지라도 내 음성을 들으셨다고는 내가 믿지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if I summoned him and he responded, I do not believe he would give me a hearing.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폭풍으로 나를 치시고 까닭 없이 내 상처를 깊게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would crush me with a storm and multiply my wounds for no reason.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나를 숨 쉬지 못하게 하시며 괴로움을 내게 채우시는구나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would not let me regain my breath but would overwhelm me with misery.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힘으로 말하면 그가 강하시고 심판으로 말하면 누가 그를 소환하겠느냐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it is a matter of strength, he is mighty! And if it is a matter of justice, who will summon him?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진실로 내가 이 일이 그런 줄을 알거니와 인생이 어찌 하나님 앞에 의로우랴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"Indeed, I know that this is true. But how can a mortal be righteous before God?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가령 내가 의로울지라도 내 입이 나를 정죄하리니 가령 내가 온전할지라도 나를 정죄하시리라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if I were innocent, my mouth would condemn me; if I were blameless, it would pronounce me guilty.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나는 온전하다마는 내가 나를 돌아보지 아니하고 내 생명을 천히 여기는구나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"Although I am blameless, I have no concern for myself; I despise my own life.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일이 다 같은 것이라 그러므로 나는 말하기를 하나님이 온전한 자나 악한 자나 멸망시키신다 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all the same; that is why I say, `He destroys both the blameless and the wicked.'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갑자기 재난이 닥쳐 죽을지라도 무죄한 자의 절망도 그가 비웃으시리라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 scourge brings sudden death, he mocks the despair of the innocent.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세상이 악인의 손에 넘어갔고 재판관의 얼굴도 가려졌나니 그렇게 되게 한 이가 그가 아니시면 누구냐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 land falls into the hands of the wicked, he blindfolds its judges. If it is not he, then who is it?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나의 날이 경주자보다 빨리 사라져 버리니 복을 볼 수 없구나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"My days are swifter than a runner; they fly away without a glimpse of joy.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지나가는 것이 빠른 배 같고 먹이에 날아 내리는 독수리와도 같구나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skim past like boats of papyrus, like eagles swooping down on their prey.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가령 내가 말하기를 내 불평을 잊고 얼굴 빛을 고쳐 즐거운 모양을 하자 할지라도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say, `I will forget my complaint, I will change my expression, and smile,'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내 모든 고통을 두려워하오니 주께서 나를 죄 없다고 여기지 않으실 줄을 아나이다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still dread all my sufferings, for I know you will not hold me innocent.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내가 정죄하심을 당할진대 어찌 헛되이 수고하리이까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I am already found guilty, why should I struggle in vain?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사람이 하나님께 변론하기를 좋아할지라도 천 마디에 한 마디도 대답하지 못하리라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one wished to dispute with him, he could not answer him one time out of a thousand.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눈 녹은 물로 몸을 씻고 잿물로 손을 깨끗하게 할지라도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if I washed myself with soap and my hands with washing soda,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주께서 나를 개천에 빠지게 하시리니 내 옷이라도 나를 싫어하리이다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would plunge me into a slime pit so that even my clothes would detest 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하나님은 나처럼 사람이 아니신즉 내가 그에게 대답할 수 없으며 함께 들어가 재판을 할 수도 없고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 is not a man like me that I might answer him, that we might confront each other in court.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우리 사이에 손을 얹을 판결자도 없구나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only there were someone to arbitrate between us, to lay his hand upon us both,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주께서 그의 막대기를 내게서 떠나게 하시고 그의 위엄이 나를 두렵게 하지 아니하시기를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someone to remove God's rod from me, so that his terror would frighten me no more.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그리하시면 내가 두려움 없이 말하리라 나는 본래 그렇게 할 수 있는 자가 아니니라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would speak up without fear of him, but as it now stands with me, I cannot.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그는 마음이 지혜로우시고 힘이 강하시니 그를 거슬러 스스로 완악하게 행하고도 형통할 자가 누구이랴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wisdom is profound, his power is vast. Who has resisted him and come out unscathed?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그가 진노하심으로 산을 무너뜨리시며 옮기실지라도 산이 깨닫지 못하며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moves mountains without their knowing it and overturns them in his anger.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땅을 그 자리에서 움직이시니 그 기둥들이 흔들리도다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shakes the earth from its place and makes its pillars tremble.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해를 명령하여 뜨지 못하게 하시며 별들을 가두시도다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speaks to the sun and it does not shine; he seals off the light of the stars.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홀로 하늘을 펴시며 바다 물결을 밟으시며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alone stretches out the heavens and treads on the waves of the sea.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북두성과 삼성과 묘성과 남방의 밀실을 만드셨으며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the Maker of the Bear and Orion, the Pleiades and the constellations of the south.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