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유다 왕 웃시야와 요담과 아하스와 히스기야 시대에 아모스의 아들 이사야가 유다와 예루살렘에 관하여 본 계시라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vision concerning Judah and Jerusalem that Isaiah son of Amoz saw during the reigns of Uzziah, Jotham, Ahaz and Hezekiah, kings of Judah.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 소돔의 관원들아 여호와의 말씀을 들을지어다 너희 고모라의 백성아 우리 하나님의 법에 귀를 기울일지어다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the word of the LORD, you rulers of Sodom; listen to the law of our God, you people of Gomorrah!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 말씀하시되 너희의 무수한 제물이 내게 무엇이 유익하뇨 나는 숫양의 번제와 살진 짐승의 기름에 배불렀고 나는 수송아지나 어린 양이나 숫염소의 피를 기뻐하지 아니하노라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multitude of your sacrifices -- what are they to me?" says the LORD. "I have more than enough of burnt offerings, of rams and the fat of fattened animals; I have no pleasure in the blood of bulls and lambs and goats.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너희가 내 앞에 보이러 오니 이것을 누가 너희에게 요구하였느냐 내 마당만 밟을 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come to appear before me, who has asked this of you, this trampling of my courts?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헛된 제물을 다시 가져오지 말라 분향은 내가 가증히 여기는 바요 월삭과 안식일과 대회로 모이는 것도 그러하니 성회와 아울러 악을 행하는 것을 내가 견디지 못하겠노라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Stop bringing meaningless offerings! Your incense is detestable to me. New Moons, Sabbaths and convocations -- I cannot bear your evil assemblies.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 마음이 너희의 월삭과 정한 절기를 싫어하나니 그것이 내게 무거운 짐이라 내가 지기에 곤비하였느니라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New Moon festivals and your appointed feasts my soul hates. They have become a burden to me; I am weary of bearing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너희가 손을 펼 때에 내가 내 눈을 너희에게서 가리고 너희가 많이 기도할지라도 내가 듣지 아니하리니 이는 너희의 손에 피가 가득함이라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spread out your hands in prayer, I will hide my eyes from you; even if you offer many prayers, I will not listen. Your hands are full of blood;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너희는 스스로 씻으며 스스로 깨끗하게 하여 내 목전에서 너희 악한 행실을 버리며 악행을 그치고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wash and make yourselves clean. Take your evil deeds out of my sight! Stop doing wrong,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선행을 배우며 정의를 구하며 학대 받는 자를 도와 주며 고아를 위하여 신원하며 과부를 위하여 변호하라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learn to do right! Seek justice, encourage the oppressed. Defend the cause of the fatherless, plead the case of the widow.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여호와께서 말씀하시되 오라 우리가 서로 변론하자 너희의 죄가 주홍 같을지라도 눈과 같이 희어질 것이요 진홍 같이 붉을지라도 양털 같이 희게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"Come now, let us reason together," says the LORD. "Though your sins are like scarlet, they shall be as white as snow; though they are red as crimson, they shall be like wool.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너희가 즐겨 순종하면 땅의 아름다운 소산을 먹을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are willing and obedient, you will eat the best from the land;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하늘이여 들으라 땅이여 귀를 기울이라 여호와께서 말씀하시기를 내가 자식을 양육하였거늘 그들이 나를 거역하였도다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Hear, O heavens! Listen, O earth! For the LORD has spoken: "I reared children and brought them up, but they have rebelled against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너희가 거절하여 배반하면 칼에 삼켜지리라 여호와의 입의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if you resist and rebel, you will be devoured by the sword." For the mouth of the LORD has spoken.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신실하던 성읍이 어찌하여 창기가 되었는고 정의가 거기에 충만하였고 공의가 그 가운데에 거하였더니 이제는 살인자들뿐이로다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See how the faithful city has become a harlot! She once was full of justice; righteousness used to dwell in her -- but now murderers!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네 은은 찌꺼기가 되었고 네 포도주에는 물이 섞였도다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silver has become dross, your choice wine is diluted with water.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네 고관들은 패역하여 도둑과 짝하며 다 뇌물을 사랑하며 예물을 구하며 고아를 위하여 신원하지 아니하며 과부의 송사를 수리하지 아니하는도다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rulers are rebels, companions of thieves; they all love bribes and chase after gifts. They do not defend the cause of the fatherless; the widow's case does not come before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그러므로 주 만군의 여호와 이스라엘의 전능자가 말씀하시되 슬프다 내가 장차 내 대적에게 보응하여 내 마음을 편하게 하겠고 내 원수에게 보복하리라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the Lord, the LORD Almighty, the Mighty One of Israel, declares: "Ah, I will get relief from my foes and avenge myself on my enemies.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내가 또 내 손을 네게 돌려 네 찌꺼기를 잿물로 씻듯이 녹여 청결하게 하며 네 혼잡물을 다 제하여 버리고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turn my hand against you; I will thoroughly purge away your dross and remove all your impurities.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내가 네 재판관들을 처음과 같이, 네 모사들을 본래와 같이 회복할 것이라 그리한 후에야 네가 의의 성읍이라, 신실한 고을이라 불리리라 하셨나니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restore your judges as in days of old, your counselors as at the beginning. Afterward you will be called the City of Righteousness, the Faithful City."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시온은 정의로 구속함을 받고 그 돌아온 자들은 공의로 구속함을 받으리라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Zion will be redeemed with justice, her penitent ones with righteousness.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그러나 패역한 자와 죄인은 함께 패망하고 여호와를 버린 자도 멸망할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rebels and sinners will both be broken, and those who forsake the LORD will perish.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너희가 기뻐하던 상수리나무로 말미암아 너희가 부끄러움을 당할 것이요 너희가 택한 동산으로 말미암아 수치를 당할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"You will be ashamed because of the sacred oaks in which you have delighted; you will be disgraced because of the gardens that you have chosen.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소는 그 임자를 알고 나귀는 그 주인의 구유를 알건마는 이스라엘은 알지 못하고 나의 백성은 깨닫지 못하는도다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ox knows his master, the donkey his owner's manger, but Israel does not know, my people do not understand."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너희는 잎사귀 마른 상수리나무 같을 것이요 물 없는 동산 같으리니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be like an oak with fading leaves, like a garden without water.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강한 자는 삼오라기 같고 그의 행위는 불티 같아서 함께 탈 것이나 끌 사람이 없으리라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mighty man will become tinder and his work a spark; both will burn together, with no one to quench the fire."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슬프다 범죄한 나라요 허물 진 백성이요 행악의 종자요 행위가 부패한 자식이로다 그들이 여호와를 버리며 이스라엘의 거룩하신 이를 만홀히 여겨 멀리하고 물러갔도다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Ah, sinful nation, a people loaded with guilt, a brood of evildoers, children given to corruption! They have forsaken the LORD; they have spurned the Holy One of Israel and turned their backs on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너희가 어찌하여 매를 더 맞으려고 패역을 거듭하느냐 온 머리는 병들었고 온 마음은 피곤하였으며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should you be beaten anymore? Why do you persist in rebellion? Your whole head is injured, your whole heart afflicted.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발바닥에서 머리까지 성한 곳이 없이 상한 것과 터진 것과 새로 맞은 흔적뿐이거늘 그것을 짜며 싸매며 기름으로 부드럽게 함을 받지 못하였도다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sole of your foot to the top of your head there is no soundness -- only wounds and welts and open sores, not cleansed or bandaged or soothed with oil.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너희의 땅은 황폐하였고 너희의 성읍들은 불에 탔고 너희의 토지는 너희 목전에서 이방인에게 삼켜졌으며 이방인에게 파괴됨 같이 황폐하였고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country is desolate, your cities burned with fire; your fields are being stripped by foreigners right before you, laid waste as when overthrown by strangers.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딸 시온은 포도원의 망대 같이, 참외밭의 원두막 같이, 에워 싸인 성읍 같이 겨우 남았도다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Daughter of Zion is left like a shelter in a vineyard, like a hut in a field of melons, like a city under siege.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만군의 여호와께서 우리를 위하여 생존자를 조금 남겨 두지 아니하셨더면 우리가 소돔 같고 고모라 같았으리로다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Unless the LORD Almighty had left us some survivors, we would have become like Sodom, we would have been like Gomorrah.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