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이새의 줄기에서 한 싹이 나며 그 뿌리에서 한 가지가 나서 결실할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shoot will come up from the stump of Jesse; from his roots a Branch will bear fruit.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날에 이새의 뿌리에서 한 싹이 나서 만민의 기치로 설 것이요 열방이 그에게로 돌아오리니 그가 거한 곳이 영화로우리라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Root of Jesse will stand as a banner for the peoples; the nations will rally to him, and his place of rest will be glorious.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날에 주께서 다시 그의 손을 펴사 그의 남은 백성을 앗수르와 애굽과 바드로스와 구스와 엘람과 시날과 하맛과 바다 섬들에서 돌아오게 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Lord will reach out his hand a second time to reclaim the remnant that is left of his people from Assyria, from Lower Egypt, from Upper Egypt, from Cush, from Elam, from Babylonia, from Hamath and from the islands of the sea.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열방을 향하여 기치를 세우시고 이스라엘의 쫓긴 자들을 모으시며 땅 사방에서 유다의 흩어진 자들을 모으시리니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raise a banner for the nations and gather the exiles of Israel; he will assemble the scattered people of Judah from the four quarters of the earth.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에브라임의 질투는 없어지고 유다를 괴롭게 하던 자들은 끊어지며 에브라임은 유다를 질투하지 아니하며 유다는 에브라임을 괴롭게 하지 아니할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Ephraim's jealousy will vanish, and Judah's enemies will be cut off; Ephraim will not be jealous of Judah, nor Judah hostile toward Ephraim.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서쪽으로 블레셋 사람들의 어깨에 날아 앉고 함께 동방 백성을 노략하며 에돔과 모압에 손을 대며 암몬 자손을 자기에게 복종시키리라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swoop down on the slopes of Philistia to the west; together they will plunder the people to the east. They will lay hands on Edom and Moab, and the Ammonites will be subject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애굽 해만을 말리시고 그의 손을 유브라데 하수 위에 흔들어 뜨거운 바람을 일으켜 그 하수를 쳐 일곱 갈래로 나누어 신을 신고 건너가게 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dry up the gulf of the Egyptian sea; with a scorching wind he will sweep his hand over the Euphrates River. He will break it up into seven streams so that men can cross over in sandals.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그의 남아 있는 백성 곧 앗수르에서 남은 자들을 위하여 큰 길이 있게 하시되 이스라엘이 애굽 땅에서 나오던 날과 같게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a highway for the remnant of his people that is left from Assyria, as there was for Israel when they came up from Egypt.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그의 위에 여호와의 영 곧 지혜와 총명의 영이요 모략과 재능의 영이요 지식과 여호와를 경외하는 영이 강림하시리니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LORD will rest on him -- the Spirit of wisdom and of understanding, the Spirit of counsel and of power, the Spirit of knowledge and of the fear of the LORD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여호와를 경외함으로 즐거움을 삼을 것이며 그의 눈에 보이는 대로 심판하지 아니하며 그의 귀에 들리는 대로 판단하지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delight in the fear of the LORD. He will not judge by what he sees with his eyes, or decide by what he hears with his ears;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공의로 가난한 자를 심판하며 정직으로 세상의 겸손한 자를 판단할 것이며 그의 입의 막대기로 세상을 치며 그의 입술의 기운으로 악인을 죽일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with righteousness he will judge the needy, with justice he will give decisions for the poor of the earth. He will strike the earth with the rod of his mouth; with the breath of his lips he will slay the wicked.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공의로 그의 허리띠를 삼으며 성실로 그의 몸의 띠를 삼으리라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Righteousness will be his belt and faithfulness the sash around his waist.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때에 이리가 어린 양과 함께 살며 표범이 어린 염소와 함께 누우며 송아지와 어린 사자와 살진 짐승이 함께 있어 어린 아기에게 끌리며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wolf will live with the lamb, the leopard will lie down with the goat, the calf and the lion and the yearling together; and a little child will lead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암소와 곰이 함께 먹으며 그것들의 새끼가 함께 엎드리며 사자가 소처럼 풀을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cow will feed with the bear, their young will lie down together, and the lion will eat straw like the ox.</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젖 먹는 아이가 독사의 구멍에서 장난하며 젖 뗀 어린 아이가 독사의 굴에 손을 넣을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infant will play near the hole of the cobra, and the young child put his hand into the viper's nest.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거룩한 산 모든 곳에서 해 됨도 없고 상함도 없을 것이니 이는 물이 바다를 덮음 같이 여호와를 아는 지식이 세상에 충만할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neither harm nor destroy on all my holy mountain, for the earth will be full of the knowledge of the LORD as the waters cover the sea.</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