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아모스의 아들 이사야가 바벨론에 대하여 받은 경고라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 oracle concerning Babylon that Isaiah son of Amoz saw: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하늘의 별들과 별 무리가 그 빛을 내지 아니하며 해가 돋아도 어두우며 달이 그 빛을 비추이지 아니할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stars of heaven and their constellations will not show their light. The rising sun will be darkened and the moon will not give its light.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세상의 악과 악인의 죄를 벌하며 교만한 자의 오만을 끊으며 강포한 자의 거만을 낮출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punish the world for its evil, the wicked for their sins. I will put an end to the arrogance of the haughty and will humble the pride of the ruthless.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사람을 순금보다 희소하게 하며 인생을 오빌의 금보다 희귀하게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make man scarcer than pure gold, more rare than the gold of Ophir.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그러므로 나 만군의 여호와가 분하여 맹렬히 노하는 날에 하늘을 진동시키며 땅을 흔들어 그 자리에서 떠나게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I will make the heavens tremble; and the earth will shake from its place at the wrath of the LORD Almighty, in the day of his burning anger.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그들이 쫓긴 노루나 모으는 자 없는 양 같이 각기 자기 동족에게로 돌아가며 각기 본향으로 도망할 것이나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 a hunted gazelle, like sheep without a shepherd, each will return to his own people, each will flee to his native land.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만나는 자마다 창에 찔리겠고 잡히는 자마다 칼에 엎드러지겠고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Whoever is captured will be thrust through; all who are caught will fall by the sword.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그들의 어린아이들은 그들의 목전에서 메어침을 당하겠고 그들의 집은 노략을 당하겠고 그들의 아내는 욕을 당하리라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infants will be dashed to pieces before their eyes; their houses will be looted and their wives ravished.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보라 은을 돌아보지 아니하며 금을 기뻐하지 아니하는 메대 사람을 내가 충동하여 그들을 치게 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See, I will stir up against them the Medes, who do not care for silver and have no delight in gold.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메대 사람이 활로 청년을 쏘아 죽이며 태의 열매를 긍휼히 여기지 아니하며 아이를 애석하게 보지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bows will strike down the young men; they will have no mercy on infants nor will they look with compassion on children.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열국의 영광이요 갈대아 사람의 자랑하는 노리개가 된 바벨론이 하나님께 멸망당한 소돔과 고모라 같이 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Babylon, the jewel of kingdoms, the glory of the Babylonians' pride, will be overthrown by God like Sodom and Gomorrah.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너희는 민둥산 위에 기치를 세우고 소리를 높여 그들을 부르며 손을 흔들어 그들을 존귀한 자의 문에 들어가게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Raise a banner on a bare hilltop, shout to them; beckon to them to enter the gates of the nobles.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 곳에 거주할 자가 없겠고 거처할 사람이 대대에 없을 것이며 아라비아 사람도 거기에 장막을 치지 아니하며 목자들도 그 곳에 그들의 양 떼를 쉬게 하지 아니할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will never be inhabited or lived in through all generations; no Arab will pitch his tent there, no shepherd will rest his flocks there.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오직 들짐승들이 거기에 엎드리고 부르짖는 짐승이 그들의 가옥에 가득하며 타조가 거기에 깃들이며 들양이 거기에서 뛸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desert creatures will lie there, jackals will fill her houses; there the owls will dwell, and there the wild goats will leap about.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그의 궁성에는 승냥이가 부르짖을 것이요 화려하던 궁전에는 들개가 울 것이라 그의 때가 가까우며 그의 날이 오래지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Hyenas will howl in her strongholds, jackals in her luxurious palaces. Her time is at hand, and her days will not be prolonged.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거룩하게 구별한 자들에게 명령하고 나의 위엄을 기뻐하는 용사들을 불러 나의 노여움을 전하게 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commanded my holy ones; I have summoned my warriors to carry out my wrath -- those who rejoice in my triumph.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산에서 무리의 소리가 남이여 많은 백성의 소리 같으니 곧 열국 민족이 함께 모여 떠드는 소리라 만군의 여호와께서 싸움을 위하여 군대를 검열하심이로다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Listen, a noise on the mountains, like that of a great multitude! Listen, an uproar among the kingdoms, like nations massing together! The LORD Almighty is mustering an army for war.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무리가 먼 나라에서, 하늘 끝에서 왔음이여 곧 여호와와 그의 진노의 병기라 온 땅을 멸하려 함이로다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come from faraway lands, from the ends of the heavens -- the LORD and the weapons of his wrath -- to destroy the whole country.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너희는 애곡할지어다 여호와의 날이 가까왔으니 전능자에게서 멸망이 임할 것임이로다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Wail, for the day of the LORD is near; it will come like destruction from the Almighty.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모든 손의 힘이 풀리고 각 사람의 마음이 녹을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this, all hands will go limp, every man's heart will melt.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놀라며 괴로움과 슬픔에 사로잡혀 해산이 임박한 여자 같이 고통하며 서로 보고 놀라며 얼굴은 불꽃 같으리로다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Terror will seize them, pain and anguish will grip them; they will writhe like a woman in labor. They will look aghast at each other, their faces aflame.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보라 여호와의 날 곧 잔혹히 분냄과 맹렬히 노하는 날이 이르러 땅을 황폐하게 하며 그 중에서 죄인들을 멸하리니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See, the day of the LORD is coming -- a cruel day, with wrath and fierce anger -- to make the land desolate and destroy the sinners within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