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야곱을 긍휼히 여기시며 이스라엘을 다시 택하여 그들의 땅에 두시리니 나그네 된 자가 야곱 족속과 연합하여 그들에게 예속될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have compassion on Jacob; once again he will choose Israel and will settle them in their own land. Aliens will join them and unite with the house of Jacob.</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다 네게 말하여 이르기를 너도 우리 같이 연약하게 되었느냐 너도 우리 같이 되었느냐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all respond, they will say to you, "You also have become weak, as we are; you have become like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영화가 스올에 떨어졌음이여 네 비파 소리까지로다 구더기가 네 아래에 깔림이여 지렁이가 너를 덮었도다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pomp has been brought down to the grave, along with the noise of your harps; maggots are spread out beneath you and worms cover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 아침의 아들 계명성이여 어찌 그리 하늘에서 떨어졌으며 너 열국을 엎은 자여 어찌 그리 땅에 찍혔는고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you have fallen from heaven, O morning star, son of the dawn! You have been cast down to the earth, you who once laid low the nations!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네가 네 마음에 이르기를 내가 하늘에 올라 하나님의 뭇 별 위에 내 자리를 높이리라 내가 북극 집회의 산 위에 앉으리라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said in your heart, "I will ascend to heaven; I will raise my throne above the stars of God; I will sit enthroned on the mount of assembly, on the utmost heights of the sacred mountain.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가장 높은 구름에 올라가 지극히 높은 자와 같아지리라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ascend above the tops of the clouds; I will make myself like the Most High."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이제 네가 스올 곧 구덩이 맨 밑에 떨어짐을 당하리로다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brought down to the grave, to the depths of the pit.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너를 보는 이가 주목하여 너를 자세히 살펴 보며 말하기를 이 사람이 땅을 진동시키며 열국을 놀라게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see you stare at you, they ponder your fate: "Is this the man who shook the earth and made kingdoms tremble,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세계를 황무하게 하며 성읍을 파괴하며 그에게 사로잡힌 자들을 집으로 놓아 보내지 아니하던 자가 아니냐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made the world a desert, who overthrew its cities and would not let his captives go home?"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열방의 모든 왕들은 모두 각각 자기 집에서 영광 중에 자건마는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kings of the nations lie in state, each in his own tomb.</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오직 너는 자기 무덤에서 내쫓겼으니 가증한 나무가지 같고 칼에 찔려 돌구덩이에 떨어진 주검들에 둘러싸였으니 밟힌 시체와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cast out of your tomb like a rejected branch; you are covered with the slain, with those pierced by the sword, those who descend to the stones of the pit. Like a corpse trampled underfoot,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민족들이 그들을 데리고 그들의 본토에 돌아오리니 이스라엘 족속이 여호와의 땅에서 그들을 얻어 노비로 삼겠고 전에 자기를 사로잡던 자들을 사로잡고 자기를 압제하던 자들을 주관하리라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Nations will take them and bring them to their own place. And the house of Israel will possess the nations as menservants and maidservants in the LORD's land. They will make captives of their captors and rule over their oppressors.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네 땅을 망하게 하였고 네 백성을 죽였으므로 그들과 함께 안장되지 못하나니 악을 행하는 자들의 후손은 영원히 이름이 불려지지 아니하리로다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not join them in burial, for you have destroyed your land and killed your people. The offspring of the wicked will never be mentioned again.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그들의 조상들의 죄악으로 말미암아 그의 자손 도륙하기를 준비하여 그들이 일어나 땅을 차지하여 성읍들로 세상을 가득하게 하지 못하게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Prepare a place to slaughter his sons for the sins of their forefathers; they are not to rise to inherit the land and cover the earth with their cities.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만군의 여호와께서 말씀하시되 내가 일어나 그들을 쳐서 이름과 남은 자와 아들과 후손을 바벨론에서 끊으리라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rise up against them," declares the LORD Almighty. "I will cut off from Babylon her name and survivors, her offspring and descendants," declares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또 그것이 고슴도치의 굴혈과 물 웅덩이가 되게 하고 또 멸망의 빗자루로 청소하리라 나 만군의 여호와의 말이니라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her into a place for owls and into swampland; I will sweep her with the broom of destruction," declares the LORD Almighty.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만군의 여호와께서 맹세하여 이르시되 내가 생각한 것이 반드시 되며 내가 경영한 것을 반드시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has sworn, "Surely, as I have planned, so it will be, and as I have purposed, so it will stand.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앗수르를 나의 땅에서 파하며 나의 산에서 그것을 짓밟으리니 그 때에 그의 멍에가 이스라엘에게서 떠나고 그의 짐이 그들의 어깨에서 벗어질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crush the Assyrian in my land; on my mountains I will trample him down. His yoke will be taken from my people, and his burden removed from their shoulders."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이것이 온 세계를 향하여 정한 경영이며 이것이 열방을 향하여 편 손이라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plan determined for the whole world; this is the hand stretched out over all nations.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만군의 여호와께서 경영하셨은즉 누가 능히 그것을 폐하며 그의 손을 펴셨은즉 누가 능히 그것을 돌이키랴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Almighty has purposed, and who can thwart him? His hand is stretched out, and who can turn it back?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아하스 왕이 죽던 해에 받은 이 경고가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oracle came in the year King Ahaz died: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블레셋 온 땅이여 너를 치던 막대기가 부러졌다고 기뻐하지 말라 뱀의 뿌리에서는 독사가 나겠고 그의 열매는 날아다니는 불뱀이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rejoice, all you Philistines, that the rod that struck you is broken; from the root of that snake will spring up a viper, its fruit will be a darting, venomous serpent.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너를 슬픔과 곤고와 및 네가 수고하는 고역에서 놓으시고 안식을 주시는 날에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the LORD gives you relief from suffering and turmoil and cruel bondage,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가난한 자의 장자는 먹겠고 궁핍한 자는 평안히 누우려니와 내가 네 뿌리를 기근으로 죽일 것이요 네게 남은 자는 살륙을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poorest of the poor will find pasture, and the needy will lie down in safety. But your root I will destroy by famine; it will slay your survivors.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성문이여 슬피 울지어다 성읍이여 부르짖을지어다 너 블레셋이여 다 소멸되리로다 대저 연기가 북방에서 오는데 그 대열에서 벗어난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Wail, O gate! Howl, O city! Melt away, all you Philistines! A cloud of smoke comes from the north, and there is not a straggler in its ranks.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나라 사신들에게 어떻게 대답하겠느냐 여호와께서 시온을 세우셨으니 그의 백성의 곤고한 자들이 그 안에서 피난하리라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answer shall be given to the envoys of that nation? "The LORD has established Zion, and in her his afflicted people will find refuge."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바벨론 왕에 대하여 이 노래를 지어 이르기를 압제하던 자가 어찌 그리 그쳤으며 강포한 성이 어찌 그리 폐하였는고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take up this taunt against the king of Babylon: How the oppressor has come to an end! How his fury has ended!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악인의 몽둥이와 통치자의 규를 꺾으셨도다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broken the rod of the wicked, the scepter of the rulers,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분내어 여러 민족을 치되 치기를 마지아니하였고 노하여 열방을 억압하여도 그 억압을 막을 자 없었더니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in anger struck down peoples with unceasing blows, and in fury subdued nations with relentless aggression.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이제는 온 땅이 조용하고 평온하니 무리가 소리 높여 노래하는도다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lands are at rest and at peace; they break into singing.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향나무와 레바논의 백향목도 너로 말미암아 기뻐하여 이르기를 네가 넘어져 있은즉 올라와서 우리를 베어 버릴 자 없다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pine trees and the cedars of Lebanon exult over you and say, "Now that you have been laid low, no woodsman comes to cut us down."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아래의 스올이 너로 말미암아 소동하여 네가 오는 것을 영접하되 그것이 세상의 모든 영웅을 너로 말미암아 움직이게 하며 열방의 모든 왕을 그들의 왕좌에서 일어서게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grave below is all astir to meet you at your coming; it rouses the spirits of the departed to greet you -- all those who were leaders in the world; it makes them rise from their thrones -- all those who were kings over the nations.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