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다메섹에 관한 경고라 보라 다메섹이 장차 성읍을 이루지 못하고 무너진 무더기가 될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 oracle concerning Damascus: "See, Damascus will no longer be a city but will become a heap of ruins.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이는 네가 네 구원의 하나님을 잊어버리며 네 능력의 반석을 마음에 두지 아니한 까닭이라 그러므로 네가 기뻐하는 나무를 심으며 이방의 나무 가지도 이종하는도다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forgotten God your Savior; you have not remembered the Rock, your fortress. Therefore, though you set out the finest plants and plant imported vines,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네가 심는 날에 울타리를 두르고 아침에 네 씨가 잘 발육하도록 하였으나 근심과 심한 슬픔의 날에 농작물이 없어지리라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though on the day you set them out, you make them grow, and on the morning when you plant them, you bring them to bud, yet the harvest will be as nothing in the day of disease and incurable pain.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슬프다 많은 민족이 소동하였으되 바다 파도가 치는 소리 같이 그들이 소동하였고 열방이 충돌하였으되 큰 물이 몰려옴 같이 그들도 충돌하였도다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Oh, the raging of many nations -- they rage like the raging sea! Oh, the uproar of the peoples -- they roar like the roaring of great waters!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열방이 충돌하기를 많은 물이 몰려옴과 같이 하나 주께서 그들을 꾸짖으시리니 그들이 멀리 도망함이 산에서 겨가 바람 앞에 흩어짐 같겠고 폭풍 앞에 떠도는 티끌 같을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Although the peoples roar like the roar of surging waters, when he rebukes them they flee far away, driven before the wind like chaff on the hills, like tumbleweed before a gale.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보라 저녁에 두려움을 당하고 아침이 오기 전에 그들이 없어졌나니 이는 우리를 노략한 자들의 몫이요 우리를 강탈한 자들의 보응이니라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evening, sudden terror! Before the morning, they are gone! This is the portion of those who loot us, the lot of those who plunder us.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아로엘의 성읍들이 버림을 당하리니 양 무리를 치는 곳이 되어 양이 눕되 놀라게 할 자가 없을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cities of Aroer will be deserted and left to flocks, which will lie down, with no one to make them afraid.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에브라임의 요새와 다메섹 나라와 아람의 남은 자가 멸절하여 이스라엘 자손의 영광 같이 되리라 만군의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fortified city will disappear from Ephraim, and royal power from Damascus; the remnant of Aram will be like the glory of the Israelites," declares the LORD Almighty.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날에 야곱의 영광이 쇠하고 그의 살진 몸이 파리하리니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 glory of Jacob will fade; the fat of his body will waste away.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마치 추수하는 자가 곡식을 거두어 가지고 그의 손으로 이삭을 벤 것 같고 르바임 골짜기에서 이삭을 주운 것 같으리라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be as when a reaper gathers the standing grain and harvests the grain with his arm -- as when a man gleans heads of grain in the Valley of Rephaim.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그 안에 주울 것이 남으리니 감람나무를 흔들 때에 가장 높은 가지 꼭대기에 과일 두세 개가 남음 같겠고 무성한 나무의 가장 먼 가지에 네다섯 개가 남음 같으리라 이스라엘의 하나님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Yet some gleanings will remain, as when an olive tree is beaten, leaving two or three olives on the topmost branches, four or five on the fruitful boughs," declares the LORD, the God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날에 사람이 자기를 지으신 이를 바라보겠으며 그의 눈이 이스라엘의 거룩하신 이를 뵙겠고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men will look to their Maker and turn their eyes to the Holy One of Israel.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자기 손으로 만든 제단을 바라보지 아니하며 자기 손가락으로 지은 아세라나 태양상을 보지 아니할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will not look to the altars, the work of their hands, and they will have no regard for the Asherah poles and the incense altars their fingers have made.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17장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 날에 그 견고한 성읍들이 옛적에 이스라엘 자손 앞에서 버린 바 된 수풀 속의 처소와 작은 산 꼭대기의 처소 같아서 황폐하리니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day their strong cities, which they left because of the Israelites, will be like places abandoned to thickets and undergrowth. And all will be desolation.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