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슬프다 구스의 강 건너편 날개 치는 소리 나는 땅이여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Woe to the land of whirring wings along the rivers of Cush,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갈대 배를 물에 띄우고 그 사자를 수로로 보내며 이르기를 민첩한 사절들아 너희는 강들이 흘러 나누인 나라로 가되 장대하고 준수한 백성 곧 시초부터 두려움이 되며 강성하여 대적을 밟는 백성에게로 가라 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which sends envoys by sea in papyrus boats over the water. Go, swift messengers, to a people tall and smooth-skinned, to a people feared far and wide, an aggressive nation of strange speech, whose land is divided by rivers.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세상의 모든 거민, 지상에 사는 너희여 산들 위에 기치를 세우거든 너희는 보고 나팔을 불거든 너희는 들을지니라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you people of the world, you who live on the earth, when a banner is raised on the mountains, you will see it, and when a trumpet sounds, you will hear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여호와께서 내게 이르시되 내가 나의 처소에서 조용히 감찰함이 쬐이는 일광 같고 가을 더위에 운무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what the LORD says to me: "I will remain quiet and will look on from my dwelling place, like shimmering heat in the sunshine, like a cloud of dew in the heat of harvest."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추수하기 전에 꽃이 떨어지고 포도가 맺혀 익어갈 때에 내가 낫으로 그 연한 가지를 베며 퍼진 가지를 찍어 버려서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For, before the harvest, when the blossom is gone and the flower becomes a ripening grape, he will cut off the shoots with pruning knives, and cut down and take away the spreading branches.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산의 독수리들과 땅의 들짐승들에게 던져 주리니 산의 독수리들이 그것으로 여름을 지내며 땅의 들짐승들이 다 그것으로 겨울을 지내리라 하셨음이라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all be left to the mountain birds of prey and to the wild animals; the birds will feed on them all summer, the wild animals all winter.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 때에 강들이 흘러 나누인 나라의 장대하고 준수한 백성 곧 시초부터 두려움이 되며 강성하여 대적을 밟는 백성이 만군의 여호와께 드릴 예물을 가지고 만군의 여호와의 이름을 두신 곳 시온 산에 이르리라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that time gifts will be brought to the LORD Almighty from a people tall and smooth-skinned, from a people feared far and wide, an aggressive nation of strange speech, whose land is divided by rivers -- the gifts will be brought to Mount Zion, the place of the Name of the LORD Almighty.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