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애굽에 관한 경고라 보라 여호와께서 빠른 구름을 타고 애굽에 임하시리니 애굽의 우상들이 그 앞에서 떨겠고 애굽인의 마음이 그 속에서 녹으리로다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oracle concerning Egypt: See, the LORD rides on a swift cloud and is coming to Egypt. The idols of Egypt tremble before him, and the hearts of the Egyptians melt within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그의 기둥이 부숴지고 품꾼들이 다 마음에 근심하리라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workers in cloth will be dejected, and all the wage earners will be sick at heart.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소안의 방백은 어리석었고 바로의 가장 지혜로운 모사의 책략은 우둔하여졌으니 너희가 어떻게 바로에게 이르기를 나는 지혜로운 자들의 자손이라 나는 옛 왕들의 후예라 할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officials of Zoan are nothing but fools; the wise counselors of Pharaoh give senseless advice. How can you say to Pharaoh, "I am one of the wise men, a disciple of the ancient kings"?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너의 지혜로운 자가 어디 있느냐 그들이 만군의 여호와께서 애굽에 대하여 정하신 뜻을 알 것이요 곧 네게 말할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are your wise men now? Let them show you and make known what the LORD Almighty has planned against Egypt.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소안의 방백들은 어리석었고 놉의 방백들은 미혹되었도다 그들은 애굽 종족들의 모퉁잇돌이거늘 애굽을 그릇 가게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officials of Zoan have become fools, the leaders of Memphis are deceived; the cornerstones of her peoples have led Egypt astray.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그 가운데 어지러운 마음을 섞으셨으므로 그들이 애굽을 매사에 잘못 가게 함이 취한 자가 토하면서 비틀거림 같게 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poured into them a spirit of dizziness; they make Egypt stagger in all that she does, as a drunkard staggers around in his vomit.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애굽에서 머리나 꼬리며 종려나무 가지나 갈대가 아무 할 일이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nothing Egypt can do -- head or tail, palm branch or reed.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날에 애굽이 부녀와 같을 것이라 그들이 만군의 여호와께서 흔드시는 손이 그들 위에 흔들림으로 말미암아 떨며 두려워할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 Egyptians will be like women. They will shudder with fear at the uplifted hand that the LORD Almighty raises against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유다의 땅은 애굽의 두려움이 되리니 이는 만군의 여호와께서 애굽에 대하여 정하신 계획으로 말미암음이라 그 소문을 듣는 자마다 떨리라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land of Judah will bring terror to the Egyptians; everyone to whom Judah is mentioned will be terrified, because of what the LORD Almighty is planning against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날에 애굽 땅에 가나안 방언을 말하며 만군의 여호와를 가리켜 맹세하는 다섯 성읍이 있을 것이며 그 중 하나를 멸망의 성읍이라 칭하리라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five cities in Egypt will speak the language of Canaan and swear allegiance to the LORD Almighty. One of them will be called the City of Destruction.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날에 애굽 땅 중앙에는 여호와를 위하여 제단이 있겠고 그 변경에는 여호와를 위하여 기둥이 있을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there will be an altar to the LORD in the heart of Egypt, and a monument to the LORD at its border.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애굽인을 격동하여 애굽인을 치리니 그들이 각기 형제를 치며 각기 이웃을 칠 것이요 성읍이 성읍을 치며 나라가 나라를 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stir up Egyptian against Egyptian -- brother will fight against brother, neighbor against neighbor, city against city, kingdom against kingdom.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이것이 애굽 땅에서 만군의 여호와를 위하여 징조와 증거가 되리니 이는 그들이 그 압박하는 자들로 말미암아 여호와께 부르짖겠고 여호와께서는 그들에게 한 구원자이자 보호자를 보내사 그들을 건지실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be a sign and witness to the LORD Almighty in the land of Egypt. When they cry out to the LORD because of their oppressors, he will send them a savior and defender, and he will rescue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여호와께서 자기를 애굽에 알게 하시리니 그 날에 애굽이 여호와를 알고 제물과 예물을 그에게 드리고 경배할 것이요 여호와께 서원하고 그대로 행하리라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will make himself known to the Egyptians, and in that day they will acknowledge the LORD. They will worship with sacrifices and grain offerings; they will make vows to the LORD and keep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애굽을 치실지라도 치시고는 고치실 것이므로 그들이 여호와께로 돌아올 것이라 여호와께서 그들의 간구함을 들으시고 그들을 고쳐 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strike Egypt with a plague; he will strike them and heal them. They will turn to the LORD, and he will respond to their pleas and heal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 날에 애굽에서 앗수르로 통하는 대로가 있어 앗수르 사람은 애굽으로 가겠고 애굽 사람은 앗수르로 갈 것이며 애굽 사람이 앗수르 사람과 함께 경배하리라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there will be a highway from Egypt to Assyria. The Assyrians will go to Egypt and the Egyptians to Assyria. The Egyptians and Assyrians will worship together.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 날에 이스라엘이 애굽 및 앗수르와 더불어 셋이 세계 중에 복이 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Israel will be the third, along with Egypt and Assyria, a blessing on the earth.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이는 만군의 여호와께서 복 주시며 이르시되 내 백성 애굽이여, 내 손으로 지은 앗수르여, 나의 기업 이스라엘이여, 복이 있을지어다 하실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Almighty will bless them, saying, "Blessed be Egypt my people, Assyria my handiwork, and Israel my inheritance."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애굽인의 정신이 그 속에서 쇠약할 것이요 그의 계획을 내가 깨뜨리리니 그들이 우상과 마술사와 신접한 자와 요술객에게 물으리로다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Egyptians will lose heart, and I will bring their plans to nothing; they will consult the idols and the spirits of the dead, the mediums and the spiritists.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애굽인을 잔인한 주인의 손에 붙이리니 포학한 왕이 그들을 다스리리라 주 만군의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hand the Egyptians over to the power of a cruel master, and a fierce king will rule over them," declares the Lord, the LORD Almighty.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바닷물이 없어지겠고 강이 잦아서 마르겠고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waters of the river will dry up, and the riverbed will be parched and dry.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강들에서는 악취가 나겠고 애굽의 강물은 줄어들고 마르므로 갈대와 부들이 시들겠으며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canals will stink; the streams of Egypt will dwindle and dry up. The reeds and rushes will wither,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나일 가까운 곳 나일 언덕의 초장과 나일 강 가까운 곡식 밭이 다 말라서 날려가 없어질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also the plants along the Nile, at the mouth of the river. Every sown field along the Nile will become parched, will blow away and be no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어부들은 탄식하며 나일 강에 낚시를 던지는 자마다 슬퍼하며 물 위에 그물을 치는 자는 피곤할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fishermen will groan and lament, all who cast hooks into the Nile; those who throw nets on the water will pine away.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세마포를 만드는 자와 베 짜는 자들이 수치를 당할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work with combed flax will despair, the weavers of fine linen will lose hope.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