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아모스의 아들 이사야가 받은 바 유다와 예루살렘에 관한 말씀이라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Isaiah son of Amoz saw concerning Judah and Jerusalem: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너희는 바위 틈에 들어가며 진토에 숨어 여호와의 위엄과 그 광대하심의 영광을 피하라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into the rocks, hide in the ground from dread of the LORD and the splendor of his majesty!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날에 눈이 높은 자가 낮아지며 교만한 자가 굴복되고 여호와께서 홀로 높임을 받으시리라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eyes of the arrogant man will be humbled and the pride of men brought low; the LORD alone will be exalted in that 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대저 만군의 여호와의 날이 모든 교만한 자와 거만한 자와 자고한 자에게 임하리니 그들이 낮아지리라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Almighty has a day in store for all the proud and lofty, for all that is exalted (and they will be humbled),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레바논의 높고 높은 모든 백향목과 바산의 모든 상수리나무와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the cedars of Lebanon, tall and lofty, and all the oaks of Bashan,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높은 산과 모든 솟아 오른 작은 언덕과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the towering mountains and all the high hills,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모든 높은 망대와 모든 견고한 성벽과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 lofty tower and every fortified wall,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다시스의 모든 배와 모든 아름다운 조각물에 임하리니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 trading ship and every stately vessel.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날에 자고한 자는 굴복되며 교만한 자는 낮아지고 여호와께서 홀로 높임을 받으실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arrogance of man will be brought low and the pride of men humbled; the LORD alone will be exalted in that day,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우상들은 온전히 없어질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idols will totally disappear.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사람들이 암혈과 토굴로 들어가서 여호와께서 땅을 진동시키려고 일어나실 때에 그의 위엄과 그 광대하심의 영광을 피할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will flee to caves in the rocks and to holes in the ground from dread of the LORD and the splendor of his majesty, when he rises to shake the earth.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말일에 여호와의 전의 산이 모든 산 꼭대기에 굳게 설 것이요 모든 작은 산 위에 뛰어나리니 만방이 그리로 모여들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last days the mountain of the LORD's temple will be established as chief among the mountains; it will be raised above the hills, and all nations will stream to it.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사람이 자기를 위하여 경배하려고 만들었던 은 우상과 금 우상을 그 날에 두더지와 박쥐에게 던지고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men will throw away to the rodents and bats their idols of silver and idols of gold, which they made to worship.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암혈과 험악한 바위 틈에 들어가서 여호와께서 땅을 진동시키려고 일어나실 때에 그의 위엄과 그 광대하심의 영광을 피하리라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flee to caverns in the rocks and to the overhanging crags from dread of the LORD and the splendor of his majesty, when he rises to shake the earth.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인생을 의지하지 말라 그의 호흡은 코에 있나니 셈할 가치가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Stop trusting in man, who has but a breath in his nostrils. Of what account is he?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많은 백성이 가며 이르기를 오라 우리가 여호와의 산에 오르며 야곱의 하나님의 전에 이르자 그가 그의 길을 우리에게 가르치실 것이라 우리가 그 길로 행하리라 하리니 이는 율법이 시온에서부터 나올 것이요 여호와의 말씀이 예루살렘에서부터 나올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peoples will come and say, "Come, let us go up to the mountain of the LORD, to the house of the God of Jacob. He will teach us his ways, so that we may walk in his paths." The law will go out from Zion, the word of the LORD from Jerusalem.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열방 사이에 판단하시며 많은 백성을 판결하시리니 무리가 그들의 칼을 쳐서 보습을 만들고 그들의 창을 쳐서 낫을 만들 것이며 이 나라와 저 나라가 다시는 칼을 들고 서로 치지 아니하며 다시는 전쟁을 연습하지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judge between the nations and will settle disputes for many peoples. They will beat their swords into plowshares and their spears into pruning hooks. Nation will not take up sword against nation, nor will they train for war anymore.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야곱 족속아 오라 우리가 여호와의 빛에 행하자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O house of Jacob, let us walk in the light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주께서 주의 백성 야곱 족속을 버리셨음은 그들에게 동방 풍속이 가득하며 그들이 블레셋 사람들 같이 점을 치며 이방인과 더불어 손을 잡아 언약하였음이라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abandoned your people, the house of Jacob. They are full of superstitions from the East; they practice divination like the Philistines and clasp hands with pagans.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땅에는 은금이 가득하고 보화가 무한하며 그 땅에는 마필이 가득하고 병거가 무수하며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land is full of silver and gold; there is no end to their treasures. Their land is full of horses; there is no end to their chariots.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땅에는 우상도 가득하므로 그들이 자기 손으로 짓고 자기 손가락으로 만든 것을 경배하여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land is full of idols; they bow down to the work of their hands, to what their fingers have made.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천한 자도 절하며 귀한 자도 굴복하오니 그들을 용서하지 마옵소서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man will be brought low and mankind humbled -- do not forgive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