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환상의 골짜기에 관한 경고라 네가 지붕에 올라감은 어찌함인고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 oracle concerning the Valley of Vision: What troubles you now, that you have all gone up on the roofs,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예루살렘의 가옥을 계수하며 그 가옥을 헐어 성벽을 견고하게도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counted the buildings in Jerusalem and tore down houses to strengthen the wall.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너희가 또 옛 못의 물을 위하여 두 성벽 사이에 저수지를 만들었느니라 그러나 너희가 이를 행하신 이를 앙망하지 아니하였고 이 일을 옛적부터 경영하신 이를 공경하지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built a reservoir between the two walls for the water of the Old Pool, but you did not look to the One who made it, or have regard for the One who planned it long ago.</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날에 주 만군의 여호와께서 명령하사 통곡하며 애곡하며 머리털을 뜯으며 굵은 베를 띠라 하셨거늘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the LORD Almighty, called you on that day to weep and to wail, to tear out your hair and put on sackcloth.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너희가 기뻐하며 즐거워하여 소를 죽이고 양을 잡아 고기를 먹고 포도주를 마시면서 내일 죽으리니 먹고 마시자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see, there is joy and revelry, slaughtering of cattle and killing of sheep, eating of meat and drinking of wine! "Let us eat and drink," you say, "for tomorrow we die!"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만군의 여호와께서 친히 내 귀에 들려 이르시되 진실로 이 죄악은 너희가 죽기까지 용서하지 못하리라 하셨느니라 주 만군의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Almighty has revealed this in my hearing: "Till your dying day this sin will not be atoned for," says the Lord, the LORD Almighty.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주 만군의 여호와께서 이르시되 너는 가서 그 국고를 맡고 왕궁을 맡은 자 셉나를 보고 이르기를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the LORD Almighty, says: "Go, say to this steward, to Shebna, who is in charge of the palace: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네가 여기와 무슨 관계가 있느냐 여기에 누가 있기에 여기서 너를 위하여 묘실을 팠느냐 높은 곳에 자기를 위하여 묘실을 팠고 반석에 자기를 위하여 처소를 쪼아 내었도다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are you doing here and who gave you permission to cut out a grave for yourself here, hewing your grave on the height and chiseling your resting place in the rock?</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나 여호와가 너를 단단히 결박하고 장사 같이 세게 던지되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"Beware, the LORD is about to take firm hold of you and hurl you away, O you mighty man.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반드시 너를 모질게 감싸서 공 같이 광막한 곳에 던질 것이라 주인의 집에 수치를 끼치는 너여 네가 그 곳에서 죽겠고 네 영광의 수레도 거기에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roll you up tightly like a ball and throw you into a large country. There you will die and there your splendid chariots will remain -- you disgrace to your master's house!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너를 네 관직에서 쫓아내며 네 지위에서 낮추리니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depose you from your office, and you will be ousted from your position.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소란하며 떠들던 성, 즐거워하던 고을이여 너의 죽임을 당한 자들은 칼에 죽은 것도 아니요 전쟁에 사망한 것도 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town full of commotion, O city of tumult and revelry? Your slain were not killed by the sword, nor did they die in battle.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날에 내가 힐기야의 아들 내 종 엘리아김을 불러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I will summon my servant, Eliakim son of Hilkiah.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네 옷을 그에게 입히며 네 띠를 그에게 띠워 힘있게 하고 네 정권을 그의 손에 맡기리니 그가 예루살렘 주민과 유다의 집의 아버지가 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clothe him with your robe and fasten your sash around him and hand your authority over to him. He will be a father to those who live in Jerusalem and to the house of Judah.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또 다윗의 집의 열쇠를 그의 어깨에 두리니 그가 열면 닫을 자가 없겠고 닫으면 열 자가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place on his shoulder the key to the house of David; what he opens no one can shut, and what he shuts no one can open.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못이 단단한 곳에 박힘 같이 그를 견고하게 하리니 그가 그의 아버지 집에 영광의 보좌가 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drive him like a peg into a firm place; he will be a seat of honor for the house of his father.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그의 아버지 집의 모든 영광이 그 위에 걸리리니 그의 후손과 족속 되는 각 작은 그릇 곧 종지로부터 모든 항아리까지니라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glory of his family will hang on him: its offspring and offshoots -- all its lesser vessels, from the bowls to all the jars.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만군의 여호와께서 이르시되 그 날에는 단단한 곳에 박혔던 못이 삭으리니 그의 못이 부러져 떨어지므로 그 위에 걸린 물건이 부서지리라 하셨다 하라 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declares the LORD Almighty, "the peg driven into the firm place will give way; it will be sheared off and will fall, and the load hanging on it will be cut down." The LORD has spoken.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너의 관원들도 다 함께 도망하였다가 활을 버리고 결박을 당하였고 너의 멀리 도망한 자들도 발견되어 다 함께 결박을 당하였도다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your leaders have fled together; they have been captured without using the bow. All you who were caught were taken prisoner together, having fled while the enemy was still far away.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그러므로 내가 말하노니 돌이켜 나를 보지 말지어다 나는 슬피 통곡하겠노라 내 딸 백성이 패망하였음으로 말미암아 나를 위로하려고 힘쓰지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said, "Turn away from me; let me weep bitterly. Do not try to console me over the destruction of my people."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환상의 골짜기에 주 만군의 여호와께로부터 이르는 소란과 밟힘과 혼란의 날이여 성벽의 무너뜨림과 산악에 사무쳐 부르짖는 소리로다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the LORD Almighty, has a day of tumult and trampling and terror in the Valley of Vision, a day of battering down walls and of crying out to the mountains.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엘람 사람은 화살통을 메었고 병거 탄 자와 마병이 함께 하였고 기르 사람은 방패를 드러냈으니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Elam takes up the quiver, with her charioteers and horses; Kir uncovers the shield.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병거는 네 아름다운 골짜기에 가득하였고 마병은 성문에 정렬되었도다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choicest valleys are full of chariots, and horsemen are posted at the city gates;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유다에게 덮였던 것을 벗기매 그 날에야 네가 수풀 곳간의 병기를 바라보았고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defenses of Judah are stripped away. And you looked in that day to the weapons in the Palace of the Forest;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너희가 다윗 성의 무너진 곳이 많은 것도 보며 너희가 아랫못의 물도 모으며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saw that the City of David had many breaches in its defenses; you stored up water in the Lower Pool.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