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두로에 관한 경고라 다시스의 배들아 너희는 슬피 부르짖을지어다 두로가 황무하여 집이 없고 들어갈 곳도 없음이요 이 소식이 깃딤 땅에서부터 그들에게 전파되었음이라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oracle concerning Tyre: Wail, O ships of Tarshish! For Tyre is destroyed and left without house or harbor. From the land of Cyprus word has come to them.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딸 다시스여 나일 같이 너희 땅에 넘칠지어다 너를 속박함이 다시는 없으리라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Till your land as along the Nile, O Daughter of Tarshish, for you no longer have a harbor.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여호와께서 바다 위에 그의 손을 펴사 열방을 흔드시며 여호와께서 가나안에 대하여 명령을 내려 그의 견고한 성들을 무너뜨리게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has stretched out his hand over the sea and made its kingdoms tremble. He has given an order concerning Phoenicia that her fortresses be destroyed.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이르시되 너 학대받은 처녀 딸 시돈아 네게 다시는 희락이 없으리니 일어나 깃딤으로 건너가라 거기에서도 네가 평안을 얻지 못하리라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said, "No more of your reveling, O Virgin Daughter of Sidon, now crushed! "Up, cross over to Cyprus; even there you will find no rest."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갈대아 사람의 땅을 보라 그 백성이 없어졌나니 곧 앗수르 사람이 그 곳을 들짐승이 사는 곳이 되게 하였으되 그들이 망대를 세우고 궁전을 헐어 황무하게 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Look at the land of the Babylonians, this people that is now of no account! The Assyrians have made it a place for desert creatures; they raised up their siege towers, they stripped its fortresses bare and turned it into a ruin.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다시스의 배들아 너희는 슬피 부르짖으라 너희의 견고한 성이 파괴되었느니라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Wail, you ships of Tarshish; your fortress is destroyed!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 날부터 두로가 한 왕의 연한 같이 칠십 년 동안 잊어버린 바 되었다가 칠십 년이 찬 후에 두로는 기생의 노래 같이 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that time Tyre will be forgotten for seventy years, the span of a king's life. But at the end of these seventy years, it will happen to Tyre as in the song of the prostitute: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잊어버린 바 되었던 너 음녀여 수금을 가지고 성읍에 두루 다니며 기묘한 곡조로 많은 노래를 불러서 너를 다시 기억하게 하라 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"Take up a harp, walk through the city, O prostitute forgotten; play the harp well, sing many a song, so that you will be remembered."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칠십 년이 찬 후에 여호와께서 두로를 돌보시리니 그가 다시 값을 받고 지면에 있는 열방과 음란을 행할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the end of seventy years, the LORD will deal with Tyre. She will return to her hire as a prostitute and will ply her trade with all the kingdoms on the face of the earth.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무역한 것과 이익을 거룩히 여호와께 돌리고 간직하거나 쌓아 두지 아니하리니 그 무역한 것이 여호와 앞에 사는 자가 배불리 먹을 양식, 잘 입을 옷감이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her profit and her earnings will be set apart for the LORD; they will not be stored up or hoarded. Her profits will go to those who live before the LORD, for abundant food and fine clothes.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바다에 왕래하는 시돈 상인들로 말미암아 부요하게 된 너희 해변 주민들아 잠잠하라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silent, you people of the island and you merchants of Sidon, whom the seafarers have enriched.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시홀의 곡식 곧 나일의 추수를 큰 물로 수송하여 들였으니 열국의 시장이 되었도다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the great waters came the grain of the Shihor; the harvest of the Nile was the revenue of Tyre, and she became the marketplace of the nations.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시돈이여 너는 부끄러워할지어다 대저 바다 곧 바다의 요새가 말하기를 나는 산고를 겪지 못하였으며 출산하지 못하였으며 청년들을 양육하지도 못하였으며 처녀들을 생육하지도 못하였다 하였음이라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ashamed, O Sidon, and you, O fortress of the sea, for the sea has spoken: "I have neither been in labor nor given birth; I have neither reared sons nor brought up daughters."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 소식이 애굽에 이르면 그들이 두로의 소식으로 말미암아 고통 받으리로다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word comes to Egypt, they will be in anguish at the report from Tyre.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너희는 다시스로 건너갈지어다 해변 주민아 너희는 슬피 부르짖을지어다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Cross over to Tarshish; wail, you people of the island.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이것이 옛날에 건설된 너희 희락의 성 곧 그 백성이 자기 발로 먼 지방까지 가서 머물던 성읍이냐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 this your city of revelry, the old, old city, whose feet have taken her to settle in far-off lands?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면류관을 씌우던 자요 그 상인들은 고관들이요 그 무역상들은 세상에 존귀한 자들이었던 두로에 대하여 누가 이 일을 정하였느냐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planned this against Tyre, the bestower of crowns, whose merchants are princes, whose traders are renowned in the earth?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만군의 여호와께서 그것을 정하신 것이라 모든 누리던 영화를 욕되게 하시며 세상의 모든 교만하던 자가 멸시를 받게 하려 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Almighty planned it, to bring low the pride of all glory and to humble all who are renowned on the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