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보라 여호와께서 땅을 공허하게 하시며 황폐하게 하시며 지면을 뒤집어 엎으시고 그 주민을 흩으시리니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LORD is going to lay waste the earth and devastate it; he will ruin its face and scatter its inhabitants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약탈을 당한 성읍이 허물어 지고 집마다 닫혀서 들어가는 자가 없으며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ruined city lies desolate; the entrance to every house is barred.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포도주가 없으므로 거리에서 부르짖으며 모든 즐거움이 사라졌으며 땅의 기쁨이 소멸되었도다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streets they cry out for wine; all joy turns to gloom, all gaiety is banished from the earth.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성읍이 황무하고 성문이 파괴되었느니라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is left in ruins, its gate is battered to pieces.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세계 민족 중에 이러한 일이 있으리니 곧 감람나무를 흔듦 같고 포도를 거둔 후에 그 남은 것을 주움 같을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will it be on the earth and among the nations, as when an olive tree is beaten, or as when gleanings are left after the grape harvest.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무리가 소리를 높여 부를 것이며 여호와의 위엄으로 말미암아 바다에서부터 크게 외치리니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raise their voices, they shout for joy; from the west they acclaim the LORD's majesty.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너희가 동방에서 여호와를 영화롭게 하며 바다 모든 섬에서 이스라엘의 하나님 여호와의 이름을 영화롭게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in the east give glory to the LORD; exalt the name of the LORD, the God of Israel, in the islands of the sea.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땅 끝에서부터 노래하는 소리가 우리에게 들리기를 의로우신 이에게 영광을 돌리세 하도다 그러나 나는 이르기를 나는 쇠잔하였고 나는 쇠잔하였으니 내게 화가 있도다 배신자들은 배신 하고 배신자들이 크게 배신하였도다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ends of the earth we hear singing: "Glory to the Righteous One." But I said, "I waste away, I waste away! Woe to me! The treacherous betray! With treachery the treacherous betray!"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땅의 주민아 두려움과 함정과 올무가 네게 이르렀나니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Terror and pit and snare await you, O people of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두려운 소리로 말미암아 도망하는 자는 함정에 빠지겠고 함정 속에서 올라오는 자는 올무에 걸리리니 이는 위에 있는 문이 열리고 땅의 기초가 진동함이라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flees at the sound of terror will fall into a pit; whoever climbs out of the pit will be caught in a snare. The floodgates of the heavens are opened, the foundations of the earth shake.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땅이 깨지고 깨지며 땅이 갈라지고 갈라지며 땅이 흔들리고 흔들리며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earth is broken up, the earth is split asunder, the earth is thoroughly shaken.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백성과 제사장이 같을 것이며 종과 상전이 같을 것이며 여종과 여주인이 같을 것이며 사는 자와 파는 자가 같을 것이며 빌려주는 자와 빌리는 자가 같을 것이며 이자를 받는 자와 이자를 내는 자가 같을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the same for priest as for people, for master as for servant, for mistress as for maid, for seller as for buyer, for borrower as for lender, for debtor as for creditor.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땅이 취한 자 같이 비틀비틀하며 원두막 같이 흔들리며 그 위의 죄악이 중하므로 떨어져서 다시는 일어나지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earth reels like a drunkard, it sways like a hut in the wind; so heavy upon it is the guilt of its rebellion that it falls -- never to rise again.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날에 여호와께서 높은 데에서 높은 군대를 벌하시며 땅에서 땅의 왕들을 벌하시리니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LORD will punish the powers in the heavens above and the kings on the earth below.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죄수가 깊은 옥에 모임 같이 모이게 되고 옥에 갇혔다가 여러 날 후에 형벌을 받을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herded together like prisoners bound in a dungeon; they will be shut up in prison and be punished after many days.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때에 달이 수치를 당하고 해가 부끄러워하리니 이는 만군의 여호와께서 시온 산과 예루살렘에서 왕이 되시고 그 장로들 앞에서 영광을 나타내실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moon will be abashed, the sun ashamed; for the LORD Almighty will reign on Mount Zion and in Jerusalem, and before its elders, gloriously.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땅이 온전히 공허하게 되고 온전히 황무하게 되리라 여호와께서 이 말씀을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earth will be completely laid waste and totally plundered. The LORD has spoken this word.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땅이 슬퍼하고 쇠잔하며 세계가 쇠약하고 쇠잔하며 세상 백성 중에 높은 자가 쇠약하며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earth dries up and withers, the world languishes and withers, the exalted of the earth languish.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땅이 또한 그 주민 아래서 더럽게 되었으니 이는 그들이 율법을 범하며 율례를 어기며 영원한 언약을 깨뜨렸음이라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earth is defiled by its people; they have disobeyed the laws, violated the statutes and broken the everlasting covenant.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저주가 땅을 삼켰고 그 중에 사는 자들이 정죄함을 당하였고 땅의 주민이 불타서 남은 자가 적도다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 curse consumes the earth; its people must bear their guilt. Therefore earth's inhabitants are burned up, and very few are left.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새 포도즙이 슬퍼하고 포도나무가 쇠잔하며 마음이 즐겁던 자가 다 탄식하며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new wine dries up and the vine withers; all the merrymakers groan.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소고 치는 기쁨이 그치고 즐거워하는 자의 소리가 끊어지고 수금 타는 기쁨이 그쳤으며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gaiety of the tambourines is stilled, the noise of the revelers has stopped, the joyful harp is silent.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노래하면서 포도주를 마시지 못하고 독주는 그 마시는 자에게 쓰게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do they drink wine with a song; the beer is bitter to its drinkers.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