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주는 나의 하나님이시라 내가 주를 높이고 주의 이름을 찬송하오리니 주는 기사를 옛적의 정하신 뜻대로 성실함과 진실함으로 행하셨음이라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are my God; I will exalt you and praise your name, for in perfect faithfulness you have done marvelous things, things planned long ago.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손이 이 산에 나타나시리니 모압이 거름물 속의 초개가 밟힘 같이 자기 처소에서 밟힐 것인즉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hand of the LORD will rest on this mountain; but Moab will be trampled under him as straw is trampled down in the manure.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헤엄치는 자가 헤엄치려고 손을 폄 같이 그 속에서 그의 손을 펼 것이나 여호와께서 그의 교만으로 인하여 그 손이 능숙함에도 불구하고 그를 누르실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spread out their hands in it, as a swimmer spreads out his hands to swim. God will bring down their pride despite the cleverness of their hands.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성벽의 높은 요새를 헐어 땅에 내리시되 진토에 미치게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bring down your high fortified walls and lay them low; he will bring them down to the ground, to the very dust.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성읍을 돌 무더기로 만드시며 견고한 성읍을 황폐하게 하시며 외인의 궁성을 성읍이 되지 못하게 하사 영원히 건설되지 못하게 하셨으므로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the city a heap of rubble, the fortified town a ruin, the foreigners' stronghold a city no more; it will never be rebuilt.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강한 민족이 주를 영화롭게 하며 포학한 나라들의 성읍이 주를 경외하리이다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strong peoples will honor you; cities of ruthless nations will revere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주는 포학자의 기세가 성벽을 치는 폭풍과 같을 때에 빈궁한 자의 요새이시며 환난당한 가난한 자의 요새이시며 폭풍 중의 피난처시며 폭양을 피하는 그늘이 되셨사오니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been a refuge for the poor, a refuge for the needy in his distress, a shelter from the storm and a shade from the heat. For the breath of the ruthless is like a storm driving against a wall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마른 땅에 폭양을 제함 같이 주께서 이방인의 소란을 그치게 하시며 폭양을 구름으로 가림 같이 포학한 자의 노래를 낮추시리이다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like the heat of the desert. You silence the uproar of foreigners; as heat is reduced by the shadow of a cloud, so the song of the ruthless is stilled.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만군의 여호와께서 이 산에서 만민을 위하여 기름진 것과 오래 저장하였던 포도주로 연회를 베푸시리니 곧 골수가 가득한 기름진 것과 오래 저장하였던 맑은 포도주로 하실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this mountain the LORD Almighty will prepare a feast of rich food for all peoples, a banquet of aged wine -- the best of meats and the finest of wines.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이 산에서 모든 민족의 얼굴을 가린 가리개와 열방 위에 덮인 덮개를 제하시며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this mountain he will destroy the shroud that enfolds all peoples, the sheet that covers all nations;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사망을 영원히 멸하실 것이라 주 여호와께서 모든 얼굴에서 눈물을 씻기시며 자기 백성의 수치를 온 천하에서 제하시리라 여호와께서 이같이 말씀하셨느니라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swallow up death forever. The Sovereign LORD will wipe away the tears from all faces; he will remove the disgrace of his people from all the earth. 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날에 말하기를 이는 우리의 하나님이시라 우리가 그를 기다렸으니 그가 우리를 구원하시리로다 이는 여호와시라 우리가 그를 기다렸으니 우리는 그의 구원을 기뻐하며 즐거워하리라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they will say, "Surely this is our God; we trusted in him, and he saved us. This is the LORD, we trusted in him; let us rejoice and be glad in his salvation."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