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날에 유다 땅에서 이 노래를 부르리라 우리에게 견고한 성읍이 있음이여 여호와께서 구원을 성벽과 외벽으로 삼으시리로다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this song will be sung in the land of Judah: We have a strong city; God makes salvation its walls and ramparts.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악인은 은총을 입을지라도 의를 배우지 아니하며 정직한 자의 땅에서 불의를 행하고 여호와의 위엄을 돌아보지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grace is shown to the wicked, they do not learn righteousness; even in a land of uprightness they go on doing evil and regard not the majesty of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여호와여 주의 손이 높이 들릴지라도 그들이 보지 아니하오나 백성을 위하시는 주의 열성을 보면 부끄러워할 것이라 불이 주의 대적들을 사르리이다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your hand is lifted high, but they do not see it. Let them see your zeal for your people and be put to shame; let the fire reserved for your enemies consume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여호와여 주께서 우리를 위하여 평강을 베푸시오리니 주께서 우리의 모든 일도 우리를 위하여 이루심이니이다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LORD, you establish peace for us; all that we have accomplished you have done for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 우리 하나님이시여 주 외에 다른 주들이 우리를 관할하였사오나 우리는 주만 의지하고 주의 이름을 부르리이다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our God, other lords besides you have ruled over us, but your name alone do we honor.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죽었은즉 다시 살지 못하겠고 사망하였은즉 일어나지 못할 것이니 이는 주께서 벌하여 그들을 멸하사 그들의 모든 기억을 없이하셨음이니이다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now dead, they live no more; those departed spirits do not rise. You punished them and brought them to ruin; you wiped out all memory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여호와여 주께서 이 나라를 더 크게 하셨고 이 나라를 더 크게 하셨나이다 스스로 영광을 얻으시고 이 땅의 모든 경계를 확장하셨나이다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enlarged the nation, O LORD; you have enlarged the nation. You have gained glory for yourself; you have extended all the borders of the land.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여호와여 그들이 환난 중에 주를 앙모하였사오며 주의 징벌이 그들에게 임할 때에 그들이 간절히 주께 기도하였나이다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LORD, they came to you in their distress; when you disciplined them, they could barely whisper a prayer.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여호와여 잉태한 여인이 산기가 임박하여 산고를 겪으며 부르짖음 같이 우리가 주 앞에서 그와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woman with child and about to give birth writhes and cries out in her pain, so were we in your presence, O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우리가 잉태하고 산고를 당하였을지라도 바람을 낳은 것 같아서 땅에 구원을 베풀지 못하였고 세계의 거민을 출산하지 못하였나이다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were with child, we writhed in pain, but we gave birth to wind. We have not brought salvation to the earth; we have not given birth to people of the world.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주의 죽은 자들은 살아나고 그들의 시체들은 일어나리이다 티끌에 누운 자들아 너희는 깨어 노래하라 주의 이슬은 빛난 이슬이니 땅이 죽은 자들을 내어 놓으리로다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your dead will live; their bodies will rise. You who dwell in the dust, wake up and shout for joy. Your dew is like the dew of the morning; the earth will give birth to her dead.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문들을 열고 신의를 지키는 의로운 나라가 들어오게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Open the gates that the righteous nation may enter, the nation that keeps faith.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백성아 갈지어다 네 밀실에 들어가서 네 문을 닫고 분노가 지나기까지 잠깐 숨을지어다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Go, my people, enter your rooms and shut the doors behind you; hide yourselves for a little while until his wrath has passed by.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보라 여호와께서 그의 처소에서 나오사 땅의 거민의 죄악을 벌하실 것이라 땅이 그 위에 잦았던 피를 드러내고 그 살해당한 자를 다시는 덮지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See, the LORD is coming out of his dwelling to punish the people of the earth for their sins. The earth will disclose the blood shed upon her; she will conceal her slain no longer.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주께서 심지가 견고한 자를 평강하고 평강하도록 지키시리니 이는 그가 주를 신뢰함이니이다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keep in perfect peace him whose mind is steadfast, because he trusts in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여호와를 영원히 신뢰하라 주 여호와는 영원한 반석이심이로다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Trust in the LORD forever, for the LORD, the LORD, is the Rock eternal.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높은 데 거주하는 자를 낮추시며 솟은 성을 헐어 땅에 엎으시되 진토에 미치게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humbles those who dwell on high, he lays the lofty city low; he levels it to the ground and casts it down to the dust.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발이 그것을 밟으리니 곧 빈궁한 자의 발과 곤핍한 자의 걸음이리로다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Feet trample it down -- the feet of the oppressed, the footsteps of the poor.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의인의 길은 정직함이여 정직하신 주께서 의인의 첩경을 평탄하게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path of the righteous is level; O upright One, you make the way of the righteous smooth.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 주께서 심판하시는 길에서 우리가 주를 기다렸사오며 주의 이름을 위하여 또 주를 기억하려고 우리 영혼이 사모하나이다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Yes, LORD, walking in the way of your laws, we wait for you; your name and renown are the desire of our hearts.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밤에 내 영혼이 주를 사모하였사온즉 내 중심이 주를 간절히 구하오리니 이는 주께서 땅에서 심판하시는 때에 세계의 거민이 의를 배움이니이다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yearns for you in the night; in the morning my spirit longs for you. When your judgments come upon the earth, the people of the world learn 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