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 날에 여호와께서 그의 견고하고 크고 강한 칼로 날랜 뱀 리워야단 곧 꼬불꼬불한 뱀 리워야단을 벌하시며 바다에 있는 용을 죽이시리라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day, the LORD will punish with his sword, his fierce, great and powerful sword, Leviathan the gliding serpent, Leviathan the coiling serpent; he will slay the monster of the sea.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대저 견고한 성읍은 적막하고 거처가 황무하며 버림 받아 광야와 같은즉 송아지가 거기에서 먹고 거기에 누우며 그 나무 가지를 먹어 없이하리라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fortified city stands desolate, an abandoned settlement, forsaken like the desert; there the calves graze, there they lie down; they strip its branches bare.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가지가 마르면 꺾이나니 여인들이 와서 그것을 불사를 것이라 백성이 지각이 없으므로 그들을 지으신 이가 불쌍히 여기지 아니하시며 그들을 조성하신 이가 은혜를 베풀지 아니하시리라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its twigs are dry, they are broken off and women come and make fires with them. For this is a people without understanding; so their Maker has no compassion on them, and their Creator shows them no favor.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너희 이스라엘 자손들아 그 날에 여호와께서 창일하는 하수에서부터 애굽 시내에까지 과실을 떠는 것 같이 너희를 하나하나 모으시리라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the LORD will thresh from the flowing Euphrates to the Wadi of Egypt, and you, O Israelites, will be gathered up one by one.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날에 큰 나팔을 불리니 앗수르 땅에서 멸망하는 자들과 애굽 땅으로 쫓겨난 자들이 돌아와서 예루살렘 성산에서 여호와께 예배하리라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in that day a great trumpet will sound. Those who were perishing in Assyria and those who were exiled in Egypt will come and worship the LORD on the holy mountain in Jerusalem.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 날에 너희는 아름다운 포도원을 두고 노래를 부를지어다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-- "Sing about a fruitful vineyard: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 여호와는 포도원지기가 됨이여 때때로 물을 주며 밤낮으로 간수하여 아무든지 이를 해치지 못하게 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I, the LORD, watch over it; I water it continually. I guard it day and night so that no one may harm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나는 포도원에 대하여 노함이 없나니 찔레와 가시가 나를 대적하여 싸운다 하자 내가 그것을 밟고 모아 불사르리라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not angry. If only there were briers and thorns confronting me! I would march against them in battle; I would set them all on fire.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그리하지 아니하면 내 힘을 의지하고 나와 화친하며 나와 화친할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Or else let them come to me for refuge; let them make peace with me, yes, let them make peace with me."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후일에는 야곱의 뿌리가 박히며 이스라엘의 움이 돋고 꽃이 필 것이라 그들이 그 결실로 지면을 채우리로다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days to come Jacob will take root, Israel will bud and blossom and fill all the world with fruit.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주께서 그의 백성을 치셨던들 그의 백성을 친 자들을 치심과 같았겠으며 백성이 죽임을 당하였던들 백성을 죽인 자가 죽임을 당함과 같았겠느냐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Has the LORD struck her as he struck down those who struck her? Has she been killed as those were killed who killed her?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주께서 백성을 적당하게 견책하사 쫓아내실 때에 동풍 부는 날에 폭풍으로 그들을 옮기셨느니라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warfare and exile you contend with her -- with his fierce blast he drives her out, as on a day the east wind blows.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야곱의 불의가 속함을 얻으며 그의 죄 없이함을 받을 결과는 이로 말미암나니 곧 그가 제단의 모든 돌을 부숴진 횟돌 같게 하며 아세라와 태양상이 다시 서지 못하게 함에 있는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this, then, will Jacob's guilt be atoned for, and this will be the full fruitage of the removal of his sin: When he makes all the altar stones to be like chalk stones crushed to pieces, no Asherah poles or incense altars will be left standing.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