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에브라임의 술취한 자들의 교만한 면류관은 화 있을진저 술에 빠진 자의 성 곧 영화로운 관 같이 기름진 골짜기 꼭대기에 세운 성이여 쇠잔해 가는 꽃 같으니 화 있을진저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that wreath, the pride of Ephraim's drunkards, to the fading flower, his glorious beauty, set on the head of a fertile valley -- to that city, the pride of those laid low by wine!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대저 경계에 경계를 더하며 경계에 경계를 더하며 교훈에 교훈을 더하며 교훈에 교훈을 더하되 여기서도 조금, 저기서도 조금 하는구나 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it is: Do and do, do and do, rule on rule, rule on rule; a little here, a little there."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그러므로 더듬는 입술과 다른 방언으로 그가 이 백성에게 말씀하시리라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Very well then, with foreign lips and strange tongues God will speak to this people,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전에 그들에게 이르시기를 이것이 너희 안식이요 이것이 너희 상쾌함이니 너희는 곤비한 자에게 안식을 주라 하셨으나 그들이 듣지 아니하였으므로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whom he said, "This is the resting place, let the weary rest"; and, "This is the place of repose" -- but they would not listen.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여호와께서 그들에게 말씀하시되 경계에 경계를 더하며 경계에 경계를 더하며 교훈에 교훈을 더하며 교훈에 교훈을 더하고 여기서도 조금, 저기서도 조금 하사 그들이 가다가 뒤로 넘어져 부러지며 걸리며 붙잡히게 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then, the word of the LORD to them will become: Do and do, do and do, rule on rule, rule on rule; a little here, a little there -- so that they will go and fall backward, be injured and snared and captured.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이러므로 예루살렘에서 이 백성을 다스리는 너희 오만한 자여 여호와의 말씀을 들을지어다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hear the word of the LORD, you scoffers who rule this people in Jerusalem.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너희가 말하기를 우리는 사망과 언약하였고 스올과 맹약하였은즉 넘치는 재앙이 밀려올지라도 우리에게 미치지 못하리니 우리는 거짓을 우리의 피난처로 삼았고 허위 아래에 우리를 숨겼음이라 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boast, "We have entered into a covenant with death, with the grave we have made an agreement. When an overwhelming scourge sweeps by, it cannot touch us, for we have made a lie our refuge and falsehood our hiding place."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그러므로 주 여호와께서 이같이 이르시되 보라 내가 한 돌을 시온에 두어 기초를 삼았노니 곧 시험한 돌이요 귀하고 견고한 기촛돌이라 그것을 믿는 이는 다급하게 되지 아니하리로다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this is what the Sovereign LORD says: "See, I lay a stone in Zion, a tested stone, a precious cornerstone for a sure foundation; the one who trusts will never be dismayed.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나는 정의를 측량줄로 삼고 공의를 저울추로 삼으니 우박이 거짓의 피난처를 소탕하며 물이 그 숨는 곳에 넘칠 것인즉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make justice the measuring line and righteousness the plumb line; hail will sweep away your refuge, the lie, and water will overflow your hiding place.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너희가 사망과 더불어 세운 언약이 폐하며 스올과 더불어 맺은 맹약이 서지 못하여 넘치는 재앙이 밀려올 때에 너희가 그것에게 밟힘을 당할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covenant with death will be annulled; your agreement with the grave will not stand. When the overwhelming scourge sweeps by, you will be beaten down by it.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그것이 지나갈 때마다 너희를 잡을 것이니 아침마다 지나가며 주야로 지나가리니 소식을 깨닫는 것이 오직 두려움이라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often as it comes it will carry you away; morning after morning, by day and by night, it will sweep through." The understanding of this message will bring sheer terror.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보라 주께 있는 강하고 힘있는 자가 쏟아지는 우박 같이, 파괴하는 광풍 같이, 큰 물이 넘침 같이 손으로 그 면류관을 땅에 던지리니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the Lord has one who is powerful and strong. Like a hailstorm and a destructive wind, like a driving rain and a flooding downpour, he will throw it forcefully to the ground.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침상이 짧아서 능히 몸을 펴지 못하며 이불이 좁아서 능히 몸을 싸지 못함 같으리라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bed is too short to stretch out on, the blanket too narrow to wrap around you.</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대저 여호와께서 브라심 산에서와 같이 일어나시며 기브온 골짜기에서와 같이 진노하사 자기의 일을 행하시리니 그의 일이 비상할 것이며 자기의 사역을 이루시리니 그의 사역이 기이할 것임이라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rise up as he did at Mount Perazim, he will rouse himself as in the Valley of Gibeon -- to do his work, his strange work, and perform his task, his alien task.</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그러므로 너희는 오만한 자가 되지 말라 너희 결박이 단단해질까 하노라 대저 온 땅을 멸망시키기로 작정하신 것을 내가 만군의 주 여호와께로부터 들었느니라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stop your mocking, or your chains will become heavier; the Lord, the LORD Almighty, has told me of the destruction decreed against the whole land.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너희는 귀를 기울여 내 목소리를 들으라 자세히 내 말을 들으라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Listen and hear my voice; pay attention and hear what I say.</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파종하려고 가는 자가 어찌 쉬지 않고 갈기만 하겠느냐 자기 땅을 개간하며 고르게만 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 farmer plows for planting, does he plow continually? Does he keep on breaking up and harrowing the soil?</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지면을 이미 평평히 하였으면 소회향을 뿌리며 대회향을 뿌리며 소맥을 줄줄이 심으며 대맥을 정한 곳에 심으며 귀리를 그 가에 심지 아니하겠느냐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has leveled the surface, does he not sow caraway and scatter cummin? Does he not plant wheat in its place, barley in its plot, and spelt in its field?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이는 그의 하나님이 그에게 적당한 방법을 보이사 가르치셨음이며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God instructs him and teaches him the right way.</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소회향은 도리깨로 떨지 아니하며 대회향에는 수레 바퀴를 굴리지 아니하고 소회향은 작대기로 떨고 대회향은 막대기로 떨며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Caraway is not threshed with a sledge, nor is a cartwheel rolled over cummin; caraway is beaten out with a rod, and cummin with a stick.</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곡식은 부수는가, 아니라 늘 떨기만 하지 아니하고 그것에 수레 바퀴를 굴리고 그것을 말굽으로 밟게 할지라도 부수지는 아니하나니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Grain must be ground to make bread; so one does not go on threshing it forever. Though he drives the wheels of his threshing cart over it, his horses do not grind it.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이도 만군의 여호와께로부터 난 것이라 그의 경영은 기묘하며 지혜는 광대하니라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this also comes from the LORD Almighty, wonderful in counsel and magnificent in wisdom.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에브라임의 술취한 자들의 교만한 면류관이 발에 밟힐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wreath, the pride of Ephraim's drunkards, will be trampled underfoot.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기름진 골짜기 꼭대기에 있는 그의 영화가 쇠잔해 가는 꽃이 여름 전에 처음 익은 무화과와 같으리니 보는 자가 그것을 보고 얼른 따서 먹으리로다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fading flower, his glorious beauty, set on the head of a fertile valley, will be like a fig ripe before harvest -- as soon as someone sees it and takes it in his hand, he swallows it.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날에 만군의 여호와께서 자기 백성의 남은 자에게 영화로운 면류관이 되시며 아름다운 화관이 되실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that day the LORD Almighty will be a glorious crown, a beautiful wreath for the remnant of his people.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재판석에 앉은 자에게는 판결하는 영이 되시며 성문에서 싸움을 물리치는 자에게는 힘이 되시리로다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be a spirit of justice to him who sits in judgment, a source of strength to those who turn back the battle at the gate.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그리하여도 이들은 포도주로 말미암아 옆걸음 치며 독주로 말미암아 비틀거리며 제사장과 선지자도 독주로 말미암아 옆걸음 치며 포도주에 빠지며 독주로 말미암아 비틀거리며 환상을 잘못 풀며 재판할 때에 실수하나니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these also stagger from wine and reel from beer: Priests and prophets stagger from beer and are befuddled with wine; they reel from beer, they stagger when seeing visions, they stumble when rendering decisions.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모든 상에는 토한 것, 더러운 것이 가득하고 깨끗한 곳이 없도다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tables are covered with vomit and there is not a spot without filth.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그들이 이르기를 그가 누구에게 지식을 가르치며 누구에게 도를 전하여 깨닫게 하려는가 젖 떨어져 품을 떠난 자들에게 하려는가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is it he is trying to teach? To whom is he explaining his message? To children weaned from their milk, to those just taken from the breast?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