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슬프다 아리엘이여 아리엘이여 다윗이 진친 성읍이여 해마다 절기가 돌아오려니와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Ariel, Ariel, the city where David settled! Add year to year and let your cycle of festivals go 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대저 여호와께서 깊이 잠들게 하는 영을 너희에게 부어 주사 너희의 눈을 감기셨음이니 그가 선지자들과 너희의 지도자인 선견자들을 덮으셨음이라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brought over you a deep sleep: He has sealed your eyes (the prophets); he has covered your heads (the seers).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모든 계시가 너희에게는 봉한 책의 말처럼 되었으니 그것을 글 아는 자에게 주며 이르기를 그대에게 청하노니 이를 읽으라 하면 그가 대답하기를 그것이 봉해졌으니 나는 못 읽겠노라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this whole vision is nothing but words sealed in a scroll. And if you give the scroll to someone who can read, and say to him, "Read this, please," he will answer, "I can't; it is sealed."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그 책을 글 모르는 자에게 주며 이르기를 그대에게 청하노니 이를 읽으라 하면 그가 대답하기를 나는 글을 모른다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you give the scroll to someone who cannot read, and say, "Read this, please," he will answer, "I don't know how to read."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주께서 이르시되 이 백성이 입으로는 나를 가까이하며 입술로는 나를 공경하나 그들의 마음은 내게서 멀리 떠났나니 그들이 나를 경외함은 사람의 계명으로 가르침을 받았을 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says: "These people come near to me with their mouth and honor me with their lips, but their hearts are far from me. Their worship of me is made up only of rules taught by 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내가 이 백성 중에 기이한 일 곧 기이하고 가장 기이한 일을 다시 행하리니 그들 중에서 지혜자의 지혜가 없어지고 명철자의 총명이 가려지리라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once more I will astound these people with wonder upon wonder; the wisdom of the wise will perish, the intelligence of the intelligent will vanish."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자기의 계획을 여호와께 깊이 숨기려 하는 자들은 화 있을진저 그들의 일을 어두운 데에서 행하며 이르기를 누가 우리를 보랴 누가 우리를 알랴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those who go to great depths to hide their plans from the LORD, who do their work in darkness and think, "Who sees us? Who will know?"</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너희의 패역함이 심하도다 토기장이를 어찌 진흙 같이 여기겠느냐 지음을 받은 물건이 어찌 자기를 지은 이에게 대하여 이르기를 그가 나를 짓지 아니하였다 하겠으며 빚음을 받은 물건이 자기를 빚은 이에게 대하여 이르기를 그가 총명이 없다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turn things upside down, as if the potter were thought to be like the clay! Shall what is formed say to him who formed it, "He did not make me"? Can the pot say of the potter, "He knows nothing"?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오래지 아니하여 레바논이 기름진 밭으로 변하지 않겠으며 기름진 밭이 숲으로 여겨지지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very short time, will not Lebanon be turned into a fertile field and the fertile field seem like a forest?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날에 못 듣는 사람이 책의 말을 들을 것이며 어둡고 캄캄한 데에서 맹인의 눈이 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deaf will hear the words of the scroll, and out of gloom and darkness the eyes of the blind will see.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겸손한 자에게 여호와로 말미암아 기쁨이 더하겠고 사람 중 가난한 자가 이스라엘의 거룩하신 이로 말미암아 즐거워하리니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the humble will rejoice in the LORD; the needy will rejoice in the Holy One of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아리엘을 괴롭게 하리니 그가 슬퍼하고 애곡하며 내게 아리엘과 같이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besiege Ariel; she will mourn and lament, she will be to me like an altar hearth.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이는 강포한 자가 소멸되었으며 오만한 자가 그쳤으며 죄악의 기회를 엿보던 자가 다 끊어졌음이라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ruthless will vanish, the mockers will disappear, and all who have an eye for evil will be cut down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송사로 사람에게 죄를 씌우며 성문에서 판단하는 자를 올무로 잡듯 하며 헛된 일로 의인을 억울하게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with a word make a man out to be guilty, who ensnare the defender in court and with false testimony deprive the innocent of justice.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아브라함을 구속하신 여호와께서 야곱 족속에 대하여 이같이 말씀하시되 야곱이 이제는 부끄러워하지 아니하겠고 그의 얼굴이 이제는 창백해지지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who redeemed Abraham, says to the house of Jacob: "No longer will Jacob be ashamed; no longer will their faces grow pale.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자손은 내 손이 그 가운데에서 행한 것을 볼 때에 내 이름을 거룩하다 하며 야곱의 거룩한 이를 거룩하다 하며 이스라엘의 하나님을 경외할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see among them their children, the work of my hands, they will keep my name holy; they will acknowledge the holiness of the Holy One of Jacob, and will stand in awe of the God of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마음이 혼미하던 자들도 총명하게 되며 원망하던 자들도 교훈을 받으리라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are wayward in spirit will gain understanding; those who complain will accept instruction."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너를 사면으로 둘러 진을 치며 너를 에워 대를 쌓아 너를 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encamp against you all around; I will encircle you with towers and set up my siege works against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낮아져서 땅에서 말하며 네 말소리가 나직히 티끌에서 날 것이라 네 목소리가 신접한 자의 목소리 같이 땅에서 나며 네 말소리가 티끌에서 지껄이리라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Brought low, you will speak from the ground; your speech will mumble out of the dust. Your voice will come ghostlike from the earth; out of the dust your speech will whisper.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그럴지라도 네 대적의 무리는 세미한 티끌 같겠고 강포한 자의 무리는 날려 가는 겨 같으리니 그 일이 순식간에 갑자기 일어날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your many enemies will become like fine dust, the ruthless hordes like blown chaff. Suddenly, in an instant,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만군의 여호와께서 우레와 지진과 큰 소리와 회오리바람과 폭풍과 맹렬한 불꽃으로 그들을 징벌하실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will come with thunder and earthquake and great noise, with windstorm and tempest and flames of a devouring fire.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아리엘을 치는 열방의 무리 곧 아리엘과 그 요새를 쳐서 그를 곤고하게 하는 모든 자는 꿈 같이, 밤의 환상 같이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hordes of all the nations that fight against Ariel, that attack her and her fortress and besiege her, will be as it is with a dream, with a vision in the night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주린 자가 꿈에 먹었을지라도 깨면 그 속은 여전히 비고 목마른 자가 꿈에 마셨을지라도 깨면 곤비하며 그 속에 갈증이 있는 것 같이 시온 산을 치는 열방의 무리가 그와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when a hungry man dreams that he is eating, but he awakens, and his hunger remains; as when a thirsty man dreams that he is drinking, but he awakens faint, with his thirst unquenched. So will it be with the hordes of all the nations that fight against Mount Zion.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너희는 놀라고 놀라라 너희는 맹인이 되고 맹인이 되라 그들의 취함이 포도주로 말미암음이 아니며 그들의 비틀거림이 독주로 말미암음이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stunned and amazed, blind yourselves and be sightless; be drunk, but not from wine, stagger, but not from beer.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