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보라 주 만군의 여호와께서 예루살렘과 유다가 의뢰하며 의지하는 것을 제하여 버리시되 곧 그가 의지하는 모든 양식과 그가 의지하는 모든 물과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See now, the Lord, the LORD Almighty, is about to take from Jerusalem and Judah both supply and support: all supplies of food and all supplies of water,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너희는 의인에게 복이 있으리라 말하라 그들은 그들의 행위의 열매를 먹을 것임이요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Tell the righteous it will be well with them, for they will enjoy the fruit of their deeds.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악인에게는 화가 있으리니 이는 그의 손으로 행한 대로 그가 보응을 받을 것임이니라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Woe to the wicked! Disaster is upon them! They will be paid back for what their hands have done.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내 백성을 학대하는 자는 아이요 다스리는 자는 여자들이라 내 백성이여 네 인도자들이 너를 유혹하여 네가 다닐 길을 어지럽히느니라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Youths oppress my people, women rule over them. O my people, your guides lead you astray; they turn you from the path.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여호와께서 변론하러 일어나시며 백성들을 심판하려고 서시도다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takes his place in court; he rises to judge the people.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여호와께서 자기 백성의 장로들과 고관들을 심문하러 오시리니 포도원을 삼킨 자는 너희이며 가난한 자에게서 탈취한 물건이 너희의 집에 있도다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enters into judgment against the elders and leaders of his people: "It is you who have ruined my vineyard; the plunder from the poor is in your houses.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어찌하여 너희가 내 백성을 짓밟으며 가난한 자의 얼굴에 맷돌질하느냐 주 만군의 여호와 내가 말하였느니라 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What do you mean by crushing my people and grinding the faces of the poor?" declares the Lord, the LORD Almighty.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여호와께서 또 말씀하시되 시온의 딸들이 교만하여 늘인 목, 정을 통하는 눈으로 다니며 아기작거려 걸으며 발로는 쟁쟁한 소리를 낸다 하시도다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says, "The women of Zion are haughty, walking along with outstretched necks, flirting with their eyes, tripping along with mincing steps, with ornaments jingling on their ankles.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그러므로 주께서 시온의 딸들의 정수리에 딱지가 생기게 하시며 여호와께서 그들의 하체가 드러나게 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Therefore the Lord will bring sores on the heads of the women of Zion; the LORD will make their scalps bald."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주께서 그 날에 그들이 장식한 발목 고리와 머리의 망사와 반달 장식과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that day the Lord will snatch away their finery: the bangles and headbands and crescent necklaces,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귀 고리와 팔목 고리와 얼굴 가리개와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earrings and bracelets and veils,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용사와 전사와 재판관과 선지자와 복술자와 장로와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hero and warrior, the judge and prophet, the soothsayer and elder,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화관과 발목 사슬과 띠와 향합과 호신부와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headdresses and ankle chains and sashes, the perfume bottles and charms,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반지와 코 고리와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signet rings and nose rings,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예복과 겉옷과 목도리와 손 주머니와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fine robes and the capes and cloaks, the purses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손 거울과 세마포 옷과 머리 수건과 너울을 제하시리니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mirrors, and the linen garments and tiaras and shawls.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 때에 썩은 냄새가 향기를 대신하고 노끈이 띠를 대신하고 대머리가 숱한 머리털을 대신하고 굵은 베 옷이 화려한 옷을 대신하고 수치스러운 흔적이 아름다움을 대신할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Instead of fragrance there will be a stench; instead of a sash, a rope; instead of well-dressed hair, baldness; instead of fine clothing, sackcloth; instead of beauty, branding.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너희의 장정은 칼에, 너희의 용사는 전란에 망할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Your men will fall by the sword, your warriors in battle.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그 성문은 슬퍼하며 곡할 것이요 시온은 황폐하여 땅에 앉으리라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gates of Zion will lament and mourn; destitute, she will sit on the ground.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오십부장과 귀인과 모사와 정교한 장인과 능란한 요술자를 그리하실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captain of fifty and man of rank, the counselor, skilled craftsman and clever enchanter.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그가 또 소년들을 그들의 고관으로 삼으시며 아이들이 그들을 다스리게 하시리니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make boys their officials; mere children will govern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백성이 서로 학대하며 각기 이웃을 잔해하며 아이가 노인에게, 비천한 자가 존귀한 자에게 교만할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People will oppress each other -- man against man, neighbor against neighbor. The young will rise up against the old, the base against the honorable.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혹시 사람이 자기 아버지 집에서 자기의 형제를 붙잡고 말하기를 네게는 겉옷이 있으니 너는 우리의 통치자가 되어 이 폐허를 네 손아래에 두라 할 것이면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 man will seize one of his brothers at his father's home, and say, "You have a cloak, you be our leader; take charge of this heap of ruins!"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그 날에 그가 소리를 높여 이르기를 나는 고치는 자가 되지 아니하겠노라 내 집에는 양식도 없고 의복도 없으니 너희는 나를 백성의 통치자로 삼지 말라 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in that day he will cry out, "I have no remedy. I have no food or clothing in my house; do not make me the leader of the people."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예루살렘이 멸망하였고 유다가 엎드러졌음은 그들의 언어와 행위가 여호와를 거역하여 그의 영광의 눈을 범하였음이라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Jerusalem staggers, Judah is falling; their words and deeds are against the LORD, defying his glorious presence.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이사야 Isaiah | 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그들의 안색이 불리하게 증거하며 그들의 죄를 말해 주고 숨기지 못함이 소돔과 같으니 그들의 영혼에 화가 있을진저 그들이 재앙을 자취하였도다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look on their faces testifies against them; they parade their sin like Sodom; they do not hide it. Woe to them! They have brought disaster upon themselves.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