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 학대를 당하지 아니하고도 학대하며 속이고도 속임을 당하지 아니하는 자여 화 있을진저 네가 학대하기를 그치면 네가 학대를 당할 것이며 네가 속이기를 그치면 사람이 너를 속이리라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O destroyer, you who have not been destroyed! Woe to you, O traitor, you who have not been betrayed! When you stop destroying, you will be destroyed; when you stop betraying, you will be betrayed.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이르시되 내가 이제 일어나며 내가 이제 나를 높이며 내가 이제 지극히 높아지리니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will I arise," says the LORD. "Now will I be exalted; now will I be lifted up.</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너희가 겨를 잉태하고 짚을 해산할 것이며 너희의 호흡은 불이 되어 너희를 삼킬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conceive chaff, you give birth to straw; your breath is a fire that consumes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민족들은 불에 굽는 횟돌 같겠고 잘라서 불에 사르는 가시나무 같으리로다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peoples will be burned as if to lime; like cut thornbushes they will be set ablaze."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 먼 데 있는 자들아 내가 행한 것을 들으라 너희 가까이에 있는 자들아 나의 권능을 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are far away, hear what I have done; you who are near, acknowledge my power!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시온의 죄인들이 두려워하며 경건하지 아니한 자들이 떨며 이르기를 우리 중에 누가 삼키는 불과 함께 거하겠으며 우리 중에 누가 영영히 타는 것과 함께 거하리요 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sinners in Zion are terrified; trembling grips the godless: "Who of us can dwell with the consuming fire? Who of us can dwell with everlasting burning?"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오직 공의롭게 행하는 자, 정직히 말하는 자, 토색한 재물을 가증히 여기는 자, 손을 흔들어 뇌물을 받지 아니하는 자, 귀를 막아 피 흘리려는 꾀를 듣지 아니하는 자, 눈을 감아 악을 보지 아니하는 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walks righteously and speaks what is right, who rejects gain from extortion and keeps his hand from accepting bribes, who stops his ears against plots of murder and shuts his eyes against contemplating evil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그는 높은 곳에 거하리니 견고한 바위가 그의 요새가 되며 그의 양식은 공급되고 그의 물은 끊어지지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man who will dwell on the heights, whose refuge will be the mountain fortress. His bread will be supplied, and water will not fail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 눈은 왕을 그의 아름다운 가운데에서 보며 광활한 땅을 눈으로 보겠고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eyes will see the king in his beauty and view a land that stretches afar.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 마음은 두려워하던 것을 생각해 내리라 계산하던 자가 어디 있느냐 공세를 계량하던 자가 어디 있느냐 망대를 계수하던 자가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your thoughts you will ponder the former terror: "Where is that chief officer? Where is the one who took the revenue? Where is the officer in charge of the towers?"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네가 강포한 백성을 보지 아니하리라 그 백성은 방언이 어려워 네가 알아듣지 못하며 말이 이상하여 네가 깨닫지 못하는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see those arrogant people no more, those people of an obscure speech, with their strange, incomprehensible tongue.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여호와여 우리에게 은혜를 베푸소서 우리가 주를 앙망하오니 주는 아침마다 우리의 팔이 되시며 환난 때에 우리의 구원이 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be gracious to us; we long for you. Be our strength every morning, our salvation in time of distress.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우리 절기의 시온 성을 보라 네 눈이 안정된 처소인 예루살렘을 보리니 그것은 옮겨지지 아니할 장막이라 그 말뚝이 영영히 뽑히지 아니할 것이요 그 줄이 하나도 끊어지지 아니할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upon Zion, the city of our festivals; your eyes will see Jerusalem, a peaceful abode, a tent that will not be moved; its stakes will never be pulled up, nor any of its ropes broken.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여호와는 거기에 위엄 중에 우리와 함께 계시리니 그 곳에는 여러 강과 큰 호수가 있으나 노젓는 배나 큰 배가 통행하지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the LORD will be our Mighty One. It will be like a place of broad rivers and streams. No galley with oars will ride them, no mighty ship will sail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대저 여호와는 우리 재판장이시요 여호와는 우리에게 율법을 세우신 이요 여호와는 우리의 왕이시니 그가 우리를 구원하실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is our judge, the LORD is our lawgiver, the LORD is our king; it is he who will save us.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 돛대의 줄이 풀렸으니 돛대 밑을 튼튼히 하지 못하였고 돛을 달지 못하였느니라 때가 되면 많은 재물을 탈취하여 나누리니 저는 자도 그 재물을 취할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rigging hangs loose: The mast is not held secure, the sail is not spread. Then an abundance of spoils will be divided and even the lame will carry off plunder.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거주민은 내가 병들었노라 하지 아니할 것이라 거기에 사는 백성이 사죄함을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living in Zion will say, "I am ill"; and the sins of those who dwell there will be forgiven.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요란한 소리로 말미암아 민족들이 도망하며 주께서 일어나심으로 말미암아 나라들이 흩어졌나이다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thunder of your voice, the peoples flee; when you rise up, the nations scatter.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황충의 떼 같이 사람이 너희의 노략물을 모을 것이며 메뚜기가 뛰어오름 같이 그들이 그 위로 뛰어오르리라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plunder, O nations, is harvested as by young locusts; like a swarm of locusts men pounce on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여호와께서는 지극히 존귀하시니 그는 높은 곳에 거하심이요 정의와 공의를 시온에 충만하게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is exalted, for he dwells on high; he will fill Zion with justice and righteousness.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네 시대에 평안함이 있으며 구원과 지혜와 지식이 풍성할 것이니 여호와를 경외함이 네 보배니라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be the sure foundation for your times, a rich store of salvation and wisdom and knowledge; the fear of the LORD is the key to this treasure.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보라 그들의 용사가 밖에서 부르짖으며 평화의 사신들이 슬피 곡하며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their brave men cry aloud in the streets; the envoys of peace weep bitterly.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대로가 황폐하여 행인이 끊어지며 대적이 조약을 파하고 성읍들을 멸시하며 사람을 생각하지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highways are deserted, no travelers are on the roads. The treaty is broken, its witnesses are despised, no one is respected.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땅이 슬퍼하고 쇠잔하며 레바논은 부끄러워하고 마르며 사론은 사막과 같고 바산과 갈멜은 나뭇잎을 떨어뜨리는도다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land mourns and wastes away, Lebanon is ashamed and withers; Sharon is like the Arabah, and Bashan and Carmel drop their leaves.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