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열국이여 너희는 나아와 들을지어다 민족들이여 귀를 기울일지어다 땅과 땅에 충만한 것, 세계와 세계에서 나는 모든 것이여 들을지어다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 near, you nations, and listen; pay attention, you peoples! Let the earth hear, and all that is in it, the world, and all that comes out of it!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낮에나 밤에나 꺼지지 아니하고 그 연기가 끊임없이 떠오를 것이며 세세에 황무하여 그리로 지날 자가 영영히 없겠고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will not be quenched night and day; its smoke will rise forever. From generation to generation it will lie desolate; no one will ever pass through it again.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당아새와 고슴도치가 그 땅을 차지하며 부엉이와 까마귀가 거기에 살 것이라 여호와께서 그 위에 혼란의 줄과 공허의 추를 드리우실 것인즉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desert owl and screech owl will possess it; the great owl and the raven will nest there. God will stretch out over Edom the measuring line of chaos and the plumb line of desolation.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국가를 이으려 하여 귀인들을 부르되 아무도 없겠고 그 모든 방백도 없게 될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 nobles will have nothing there to be called a kingdom, all her princes will vanish away.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 궁궐에는 가시나무가 나며 그 견고한 성에는 엉겅퀴와 새품이 자라서 승냥이의 굴과 타조의 처소가 될 것이니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Thorns will overrun her citadels, nettles and brambles her strongholds. She will become a haunt for jackals, a home for owls.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들짐승이 이리와 만나며 숫염소가 그 동류를 부르며 올빼미가 거기에 살면서 쉬는 처소로 삼으며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Desert creatures will meet with hyenas, and wild goats will bleat to each other; there the night creatures will also repose and find for themselves places of rest.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부엉이가 거기에 깃들이고 알을 낳아 까서 그의 그늘에 모으며 솔개들도 각각 제 짝과 함께 거기에 모이리라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owl will nest there and lay eggs, she will hatch them, and care for her young under the shadow of her wings; there also the falcons will gather, each with its mate.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너희는 여호와의 책에서 찾아 읽어 보라 이것들 가운데서 빠진 것이 하나도 없고 제 짝이 없는 것이 없으리니 이는 여호와의 입이 이를 명령하셨고 그의 영이 이것들을 모으셨음이라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Look in the scroll of the LORD and read: None of these will be missing, not one will lack her mate. For it is his mouth that has given the order, and his Spirit will gather them together.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여호와께서 그것들을 위하여 제비를 뽑으시며 그의 손으로 줄을 띠어 그 땅을 그것들에게 나눠 주셨으니 그들이 영원히 차지하며 대대로 거기에 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allots their portions; his hand distributes them by measure. They will possess it forever and dwell there from generation to generation.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대저 여호와께서 열방을 향하여 진노하시며 그들의 만군을 향하여 분내사 그들을 진멸하시며 살륙당하게 하셨은즉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is angry with all nations; his wrath is upon all their armies. He will totally destroy them, he will give them over to slaughter.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살륙당한 자는 내던진 바 되며 그 사체의 악취가 솟아오르고 그 피에 산들이 녹을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slain will be thrown out, their dead bodies will send up a stench; the mountains will be soaked with their blood.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하늘의 만상이 사라지고 하늘들이 두루마리 같이 말리되 그 만상의 쇠잔함이 포도나무 잎이 마름 같고 무화과나무 잎이 마름 같으리라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stars of the heavens will be dissolved and the sky rolled up like a scroll; all the starry host will fall like withered leaves from the vine, like shriveled figs from the fig tree.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여호와의 칼이 하늘에서 족하게 마셨은즉 보라 이것이 에돔 위에 내리며 진멸하시기로 한 백성 위에 내려 그를 심판할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sword has drunk its fill in the heavens; see, it descends in judgment on Edom, the people I have totally destroyed.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여호와의 칼이 피 곧 어린 양과 염소의 피에 만족하고 기름 곧 숫양의 콩팥 기름으로 윤택하니 이는 여호와를 위한 희생이 보스라에 있고 큰 살륙이 에돔 땅에 있음이라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sword of the LORD is bathed in blood, it is covered with fat -- the blood of lambs and goats, fat from the kidneys of rams. For the LORD has a sacrifice in Bozrah and a great slaughter in Edom.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들소와 송아지와 수소가 함께 도살장에 내려가니 그들의 땅이 피에 취하며 흙이 기름으로 윤택하리라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wild oxen will fall with them, the bull calves and the great bulls. Their land will be drenched with blood, and the dust will be soaked with fat.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이것은 여호와께서 보복하시는 날이요 시온의 송사를 위하여 신원하시는 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has a day of vengeance, a year of retribution, to uphold Zion's cause.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에돔의 시내들은 변하여 역청이 되고 그 티끌은 유황이 되고 그 땅은 불 붙는 역청이 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Edom's streams will be turned into pitch, her dust into burning sulfur; her land will become blazing pitch!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