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광야와 메마른 땅이 기뻐하며 사막이 백합화 같이 피어 즐거워하며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desert and the parched land will be glad; the wilderness will rejoice and blossom. Like the crocus,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속량함을 받은 자들이 돌아오되 노래하며 시온에 이르러 그들의 머리 위에 영영한 희락을 띠고 기쁨과 즐거움을 얻으리니 슬픔과 탄식이 사라지리로다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ransomed of the LORD will return. They will enter Zion with singing; everlasting joy will crown their heads. Gladness and joy will overtake them, and sorrow and sighing will flee away.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무성하게 피어 기쁜 노래로 즐거워하며 레바논의 영광과 갈멜과 사론의 아름다움을 얻을 것이라 그것들이 여호와의 영광 곧 우리 하나님의 아름다움을 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burst into bloom; it will rejoice greatly and shout for joy. The glory of Lebanon will be given to it, the splendor of Carmel and Sharon; they will see the glory of the LORD, the splendor of our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너희는 약한 손을 강하게 하며 떨리는 무릎을 굳게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Strengthen the feeble hands, steady the knees that give way;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겁내는 자들에게 이르기를 굳세어라, 두려워하지 말라, 보라 너희 하나님이 오사 보복하시며 갚아 주실 것이라 하나님이 오사 너희를 구하시리라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 to those with fearful hearts, "Be strong, do not fear; your God will come, he will come with vengeance; with divine retribution he will come to save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때에 맹인의 눈이 밝을 것이며 못 듣는 사람의 귀가 열릴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will the eyes of the blind be opened and the ears of the deaf unstopped.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때에 저는 자는 사슴 같이 뛸 것이며 말 못하는 자의 혀는 노래하리니 이는 광야에서 물이 솟겠고 사막에서 시내가 흐를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will the lame leap like a deer, and the mute tongue shout for joy. Water will gush forth in the wilderness and streams in the desert.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뜨거운 사막이 변하여 못이 될 것이며 메마른 땅이 변하여 원천이 될 것이며 승냥이의 눕던 곳에 풀과 갈대와 부들이 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burning sand will become a pool, the thirsty ground bubbling springs. In the haunts where jackals once lay, grass and reeds and papyrus will grow.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거기에 대로가 있어 그 길을 거룩한 길이라 일컫는 바 되리니 깨끗하지 못한 자는 지나가지 못하겠고 오직 구속함을 입은 자들을 위하여 있게 될 것이라 우매한 행인은 그 길로 다니지 못할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 highway will be there; it will be called the Way of Holiness. The unclean will not journey on it; it will be for those who walk in that Way; wicked fools will not go about on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거기에는 사자가 없고 사나운 짐승이 그리로 올라가지 아니하므로 그것을 만나지 못하겠고 오직 구속함을 받은 자만 그리로 행할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lion will be there, nor will any ferocious beast get up on it; they will not be found there. But only the redeemed will walk there,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