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히스기야 왕 십사 년에 앗수르 왕 산헤립이 올라와서 유다의 모든 견고한 성을 쳐서 취하니라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fourteenth year of King Hezekiah's reign, Sennacherib king of Assyria attacked all the fortified cities of Judah and captured them.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이제 올라와서 이 땅을 멸하는 것이 여호와의 뜻이 없음이겠느냐 여호와께서 내게 이르시기를 올라가 그 땅을 쳐서 멸하라 하셨느니라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Furthermore, have I come to attack and destroy this land without the LORD? The LORD himself told me to march against this country and destroy it.'"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이에 엘리아김과 셉나와 요아가 랍사게에게 이르되 우리가 아람 방언을 아오니 청하건대 그 방언으로 당신의 종들에게 말하고 성 위에 있는 백성이 듣는 데에서 우리에게 유다 방언으로 말하지 마소서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Eliakim, Shebna and Joah said to the field commander, "Please speak to your servants in Aramaic, since we understand it. Don't speak to us in Hebrew in the hearing of the people on the wall."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랍사게가 이르되 내 주께서 이 일을 네 주와 네게만 말하라고 나를 보내신 것이냐 너희와 함께 자기의 대변을 먹으며 자기의 소변을 마실 성 위에 앉은 사람들에게도 하라고 보내신 것이 아니냐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commander replied, "Was it only to your master and you that my master sent me to say these things, and not to the men sitting on the wall -- who, like you, will have to eat their own filth and drink their own urine?"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이에 랍사게가 일어서서 유다 방언으로 크게 외쳐 이르되 너희는 대왕 앗수르 왕의 말씀을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commander stood and called out in Hebrew, "Hear the words of the great king, the king of Assyria!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왕의 말씀에 너희는 히스기야에게 미혹되지 말라 그가 능히 너희를 건지지 못할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king says: Do not let Hezekiah deceive you. He cannot deliver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히스기야가 너희에게 여호와를 신뢰하게 하려는 것을 따르지 말라 그가 말하기를 여호와께서 반드시 우리를 건지시리니 이 성이 앗수르 왕의 손에 넘어가지 아니하리라 할지라도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let Hezekiah persuade you to trust in the LORD when he says, `The LORD will surely deliver us; this city will not be given into the hand of the king of Assyria.'</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히스기야의 말을 듣지 말라 앗수르 왕이 또 이같이 말씀하시기를 너희는 내게 항복하고 내게로 나아오라 그리하면 너희가 각각 자기의 포도와 자기의 무화과를 먹을 것이며 각각 자기의 우물 물을 마실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listen to Hezekiah. This is what the king of Assyria says: Make peace with me and come out to me. Then every one of you will eat from his own vine and fig tree and drink water from his own cistern,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와서 너희를 너희 본토와 같이 곡식과 포도주와 떡과 포도원이 있는 땅에 옮기기까지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I come and take you to a land like your own -- a land of grain and new wine, a land of bread and vineyards.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혹시 히스기야가 너희에게 이르기를 여호와께서 우리를 건지시리라 할지라도 속지 말라 열국의 신들 중에 자기의 땅을 앗수르 왕의 손에서 건진 자가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let Hezekiah mislead you when he says, `The LORD will deliver us.' Has the god of any nation ever delivered his land from the hand of the king of Assyria?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하맛과 아르밧의 신들이 어디 있느냐 스발와임의 신들이 어디 있느냐 그들이 사마리아를 내 손에서 건졌느냐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are the gods of Hamath and Arpad? Where are the gods of Sepharvaim? Have they rescued Samaria from my hand?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앗수르 왕이 라기스에서부터 랍사게를 예루살렘으로 보내되 대군을 거느리고 히스기야 왕에게로 가게 하매 그가 윗못 수도 곁 세탁자의 밭 큰 길에 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of Assyria sent his field commander with a large army from Lachish to King Hezekiah at Jerusalem. When the commander stopped at the aqueduct of the Upper Pool, on the road to the Washerman's Field,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 열방의 신들 중에 어떤 신이 자기의 나라를 내 손에서 건져냈기에 여호와가 능히 예루살렘을 내 손에서 건지겠느냐 하셨느니라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of all the gods of these countries has been able to save his land from me? How then can the LORD deliver Jerusalem from my hand?"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그들이 잠잠하여 한 말도 대답하지 아니하였으니 이는 왕이 그들에게 명령하여 대답하지 말라 하였음이었더라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people remained silent and said nothing in reply, because the king had commanded, "Do not answer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때에 힐기야의 아들 왕궁 맡은 자 엘리아김과 서기관 셉나와 아삽의 아들 사관 요아가 자기의 옷을 찢고 히스기야에게 나아가서 랍사게의 말을 그에게 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Eliakim son of Hilkiah the palace administrator, Shebna the secretary, and Joah son of Asaph the recorder went to Hezekiah, with their clothes torn, and told him what the field commander had said.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힐기야의 아들 왕궁 맡은 자 엘리아김과 서기관 셉나와 아삽의 아들 사관 요아가 그에게 나아가니라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Eliakim son of Hilkiah the palace administrator, Shebna the secretary, and Joah son of Asaph the recorder went out to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랍사게가 그들에게 이르되 이제 히스기야에게 말하라 대왕 앗수르 왕이 이같이 말씀하시기를 네가 믿는 바 그 믿는 것이 무엇이냐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field commander said to them, "Tell Hezekiah, "`This is what the great king, the king of Assyria, says: On what are you basing this confidence of yours?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말하노니 네가 족히 싸울 계략과 용맹이 있노라 함은 입술에 붙은 말뿐이니라 네가 이제 누구를 믿고 나를 반역하느냐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say you have strategy and military strength -- but you speak only empty words. On whom are you depending, that you rebel against 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보라 네가 애굽을 믿는도다 그것은 상한 갈대 지팡이와 같은 것이라 사람이 그것을 의지하면 손에 찔리리니 애굽 왕 바로는 그를 믿는 모든 자에게 이와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now, you are depending on Egypt, that splintered reed of a staff, which pierces a man's hand and wounds him if he leans on it! Such is Pharaoh king of Egypt to all who depend on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혹시 네가 내게 이르기를 우리는 우리 하나님 여호와를 신뢰하노라 하리라마는 그는 그의 산당과 제단을 히스기야가 제하여 버리고 유다와 예루살렘에 명령하기를 너희는 이 제단 앞에서만 예배하라 하던 그 신이 아니냐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say to me, "We are depending on the LORD our God" -- isn't he the one whose high places and altars Hezekiah removed, saying to Judah and Jerusalem, "You must worship before this altar"?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이제 청하노니 내 주 앗수르 왕과 내기하라 내가 네게 말 이천 필을 주어도 너는 그 탈 자를 능히 내지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now, make a bargain with my master, the king of Assyria: I will give you two thousand horses -- if you can put riders on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그런즉 네가 어찌 내 주의 종 가운데 극히 작은 총독 한 사람인들 물리칠 수 있으랴 어찌 애굽을 믿고 병거와 기병을 얻으려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then can you repulse one officer of the least of my master's officials, even though you are depending on Egypt for chariots and horsemen?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