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히스기야 왕이 듣고 자기의 옷을 찢고 굵은 베옷을 입고 여호와의 전으로 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Hezekiah heard this, he tore his clothes and put on sackcloth and went into the temple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유다의 히스기야 왕에게 이같이 말하여 이르기를 너는 네가 신뢰하는 하나님이 예루살렘이 앗수르 왕의 손에 넘어가지 아니하리라 하는 말에 속지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Hezekiah king of Judah: Do not let the god you depend on deceive you when he says, `Jerusalem will not be handed over to the king of Assyria.'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앗수르 왕들이 모든 나라에 어떤 일을 행하였으며 그것을 어떻게 멸절시켰는지 네가 들었으리니 네가 구원을 받겠느냐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you have heard what the kings of Assyria have done to all the countries, destroying them completely. And will you be delivered?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나의 조상들이 멸하신 열방 고산과 하란과 레셉과 및 들라살에 있는 에덴 자손을 그 나라들의 신들이 건졌더냐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the gods of the nations that were destroyed by my forefathers deliver them -- the gods of Gozan, Haran, Rezeph and the people of Eden who were in Tel Assar?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하맛 왕과 아르밧 왕과 스발와임 성의 왕과 헤나 왕과 이와 왕이 어디 있느냐 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the king of Hamath, the king of Arpad, the king of the city of Sepharvaim, or of Hena or Ivvah?"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히스기야가 그 사자들의 손에서 글을 받아 보고 여호와의 전에 올라가서 그 글을 여호와 앞에 펴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received the letter from the messengers and read it. Then he went up to the temple of the LORD and spread it out before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 기도하여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Hezekiah prayed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그룹 사이에 계신 이스라엘 하나님 만군의 여호와여 주는 천하 만국에 유일하신 하나님이시라 주께서 천지를 만드셨나이다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LORD Almighty, God of Israel, enthroned between the cherubim, you alone are God over all the kingdoms of the earth. You have made heaven and earth.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여호와여 귀를 기울여 들으시옵소서 여호와여 눈을 뜨고 보시옵소서 산헤립이 사람을 보내어 살아 계시는 하나님을 훼방한 모든 말을 들으시옵소서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ear, O LORD, and hear; open your eyes, O LORD, and see; listen to all the words Sennacherib has sent to insult the living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여호와여 앗수르 왕들이 과연 열국과 그들의 땅을 황폐하게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true, O LORD, that the Assyrian kings have laid waste all these peoples and their lands.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그들의 신들을 불에 던졌사오나 그들은 신이 아니라 사람의 손으로 만든 것일 뿐이요 나무와 돌이라 그러므로 멸망을 당하였나이다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thrown their gods into the fire and destroyed them, for they were not gods but only wood and stone, fashioned by human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왕궁맡은 자 엘리아김과 서기관 셉나와 제사장 중 어른들도 굵은 베옷을 입으니라 왕이 그들을 아모스의 아들 선지자 이사야에게로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Eliakim the palace administrator, Shebna the secretary, and the leading priests, all wearing sackcloth, to the prophet Isaiah son of Amoz.</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 하나님 여호와여 이제 우리를 그의 손에서 구원하사 천하 만국이 주만이 여호와이신 줄을 알게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our God, deliver us from his hand, so that all kingdoms on earth may know that you alone, O LORD, are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아모스의 아들 이사야가 사람을 보내어 히스기야에게 이르되 이스라엘의 하나님 여호와께서 말씀하시되 네가 앗수르의 산헤립 왕의 일로 내게 기도하였도다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son of Amoz sent a message to Hezekiah: "This is what the LORD, the God of Israel, says: Because you have prayed to me concerning Sennacherib king of Assyria,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그에 대하여 이같이 이르시되 처녀 딸 시온이 너를 멸시하며 조소하였고 딸 예루살렘이 너를 향하여 머리를 흔들었느니라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the LORD has spoken against him: "The Virgin Daughter of Zion despises and mocks you. The Daughter of Jerusalem tosses her head as you flee.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네가 훼방하며 능욕한 것은 누구에게냐 네가 소리를 높이며 눈을 높이 들어 향한 것은 누구에게냐 곧 이스라엘의 거룩하신 이에게니라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it you have insulted and blasphemed? Against whom have you raised your voice and lifted your eyes in pride? Against the Holy One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네가 네 종을 통해서 주를 훼방하여 이르기를 내가 나의 허다한 병거를 거느리고 산들의 꼭대기에 올라가며 레바논의 깊은 곳에 이르렀으니 높은 백향목과 아름다운 향나무를 베고 또 그 제일 높은 곳에 들어가 살진 땅의 수풀에 이를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your messengers you have heaped insults on the Lord. And you have said, `With my many chariots I have ascended the heights of the mountains, the utmost heights of Lebanon. I have cut down its tallest cedars, the choicest of its pines. I have reached its remotest heights, the finest of its forests.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우물을 파서 물을 마셨으니 내 발바닥으로 애굽의 모든 하수를 말리리라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dug wells in foreign lands and drunk the water there. With the soles of my feet I have dried up all the streams of Egypt.'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네가 어찌하여 듣지 못하였느냐 이 일들은 내가 태초부터 행한 바요 상고부터 정한 바로서 이제 내가 미루어 네가 견고한 성읍들을 헐어 돌무더기가 되게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heard? Long ago I ordained it. In days of old I planned it; now I have brought it to pass, that you have turned fortified cities into piles of stone.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그 주민들이 힘이 약하여 놀라며 수치를 당하여 들의 풀 같이, 푸른 나물 같이, 지붕의 풀 같이, 자라지 못한 곡초 같이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people, drained of power, are dismayed and put to shame. They are like plants in the field, like tender green shoots, like grass sprouting on the roof, scorched before it grows up.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네 거처와 네 출입과 네가 나를 거슬러 분노함을 내가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where you stay and when you come and go and how you rage against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네가 나를 거슬러 분노함과 네 오만함이 내 귀에 들렸으므로 내가 갈고리로 네 코를 꿰며 재갈을 네 입에 물려 너를 오던 길로 돌아가게 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rage against me and because your insolence has reached my ears, I will put my hook in your nose and my bit in your mouth, and I will make you return by the way you came.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이사야에게 이르되 히스기야의 말씀에 오늘은 환난과 책벌과 능욕의 날이라 아이를 낳으려 하나 해산할 힘이 없음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him, "This is what Hezekiah says: This day is a day of distress and rebuke and disgrace, as when children come to the point of birth and there is no strength to deliver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왕이여 이것이 왕에게 징조가 되리니 올해는 스스로 난 것을 먹을 것이요 둘째 해에는 또 거기에서 난 것을 먹을 것이요 셋째 해에는 심고 거두며 포도나무를 심고 그 열매를 먹을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the sign for you, O Hezekiah: "This year you will eat what grows by itself, and the second year what springs from that. But in the third year sow and reap, plant vineyards and eat their fruit.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유다 족속 중에 피하여 남은 자는 다시 아래로 뿌리를 박고 위로 열매를 맺으리니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a remnant of the house of Judah will take root below and bear fruit above.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남은 자가 예루살렘에서 나오며 피하는 자가 시온 산에서 나올 것임이라 만군의 여호와의 열심이 이를 이루시리이다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out of Jerusalem will come a remnant, and out of Mount Zion a band of survivors. The zeal of the LORD Almighty will accomplish this.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그러므로 여호와께서 앗수르 왕에 대하여 이같이 이르시되 그가 이 성에 이르지 못하며 화살 하나도 이리로 쏘지 못하며 방패를 가지고 성에 가까이 오지도 못하며 흉벽을 쌓고 치지도 못할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concerning the king of Assyria: "He will not enter this city or shoot an arrow here. He will not come before it with shield or build a siege ramp against it.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그가 오던 길 곧 그 길로 돌아가고 이 성에 이르지 못하리라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way that he came he will return; he will not enter this city," declares the LORD.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대저 내가 나를 위하며 내 종 다윗을 위하여 이 성을 보호하며 구원하리라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defend this city and save it, for my sake and for the sake of David my servant!"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여호와의 사자가 나가서 앗수르 진중에서 십팔만 오천 인을 쳤으므로 아침에 일찌기 일어나 본즉 시체뿐이라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of the LORD went out and put to death a hundred and eighty-five thousand men in the Assyrian camp. When the people got up the next morning -- there were all the dead bodies!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이에 앗수르의 산헤립 왕이 떠나 돌아가서 니느웨에 거주하더니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Sennacherib king of Assyria broke camp and withdrew. He returned to Nineveh and stayed there.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자기 신 니스록의 신전에서 경배할 때에 그의 아들 아드람멜렉과 사레셀이 그를 칼로 죽이고 아라랏 땅으로 도망하였으므로 그의 아들 에살핫돈이 이어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while he was worshiping in the temple of his god Nisroch, his sons Adrammelech and Sharezer cut him down with the sword, and they escaped to the land of Ararat. And Esarhaddon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당신의 하나님 여호와께서 랍사게의 말을 들으셨을 것이라 그가 그의 상전 앗수르 왕의 보냄을 받고 살아 계시는 하나님을 훼방하였은즉 당신의 하나님 여호와께서 혹시 그 말로 말미암아 견책하실까 하노라 그런즉 바라건대 당신은 이 남아 있는 자를 위하여 기도하라 하시더이다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may be that the LORD your God will hear the words of the field commander, whom his master, the king of Assyria, has sent to ridicule the living God, and that he will rebuke him for the words the LORD your God has heard. Therefore pray for the remnant that still survives."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그리하여 히스기야 왕의 신하들이 이사야에게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Hezekiah's officials came to Isaiah,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이사야가 그들에게 이르되 너희는 너희 주에게 이렇게 말하라 여호와께서 이같이 말씀하시되 너희가 들은 바 앗수르 왕의 종들이 나를 능욕한 말로 말미암아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said to them, "Tell your master, `This is what the LORD says: Do not be afraid of what you have heard -- those words with which the underlings of the king of Assyria have blasphemed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보라 내가 영을 그의 속에 두리니 그가 소문을 듣고 그의 고국으로 돌아갈 것이며 또 내가 그를 그의 고국에서 칼에 죽게 하리라 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I am going to put a spirit in him so that when he hears a certain report, he will return to his own country, and there I will have him cut down with the sword.'"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앗수르 왕이 라기스를 떠났다 함을 듣고 랍사게가 돌아가다가 그 왕을 만나니 립나를 치고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field commander heard that the king of Assyria had left Lachish, he withdrew and found the king fighting against Libnah.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때에 앗수르 왕이 구스 왕 디르하가의 일에 대하여 들은즉 사람들이 이르기를 그가 나와서 왕과 싸우려 한다 하는지라 이 말을 듣고 사자들을 히스기야에게 보내며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Sennacherib received a report that Tirhakah, the Cushite king of Egypt, was marching out to fight against him. When he heard it, he sent messengers to Hezekiah with this word: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