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때에 발라단의 아들 바벨론 왕 므로닥발라단이 히스기야가 병들었다가 나았다 함을 듣고 히스기야에게 글과 예물을 보낸지라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Merodach-Baladan son of Baladan king of Babylon sent Hezekiah letters and a gift, because he had heard of his illness and recovery.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히스기야가 사자들로 말미암아 기뻐하여 그들에게 보물 창고 곧 은금과 향료와 보배로운 기름과 모든 무기고에 있는 것을 다 보여주었으니 히스기야가 궁중의 소유와 전 국내의 소유를 보이지 아니한 것이 없는지라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Hezekiah received the envoys gladly and showed them what was in his storehouses -- the silver, the gold, the spices, the fine oil, his entire armory and everything found among his treasures. There was nothing in his palace or in all his kingdom that Hezekiah did not show them.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이에 선지자 이사야가 히스기야 왕에게 나아와 묻되 그 사람들이 무슨 말을 하였으며 어디서 왕에게 왔나이까 하니 히스기야가 이르되 그들이 원방 곧 바벨론에서 내게 왔나이다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Isaiah the prophet went to King Hezekiah and asked, "What did those men say, and where did they come from?" "From a distant land," Hezekiah replied. "They came to me from Babylon."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이사야가 이르되 그들이 왕의 궁전에서 무엇을 보았나이까 하니 히스기야가 대답하되 그들이 내 궁전에 있는 것을 다 보았나이다 내 창고에 있는 것으로 보이지 아니한 보물이 하나도 없나이다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prophet asked, "What did they see in your palace?" "They saw everything in my palace," Hezekiah said. "There is nothing among my treasures that I did not show them."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이사야가 히스기야에게 이르되 왕은 만군의 여호와의 말씀을 들으소서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Isaiah said to Hezekiah, "Hear the word of the LORD Almighty: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보라 날이 이르리니 네 집에 있는 모든 소유와 네 조상들이 오늘까지 쌓아 둔 것이 모두 바벨론으로 옮긴 바 되고 남을 것이 없으리라 여호와의 말이니라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time will surely come when everything in your palace, and all that your fathers have stored up until this day, will be carried off to Babylon. Nothing will be left, says the LORD.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또 네게서 태어날 자손 중에서 몇이 사로잡혀 바벨론 왕궁의 환관이 되리라 하셨나이다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some of your descendants, your own flesh and blood who will be born to you, will be taken away, and they will become eunuchs in the palace of the king of Babylon."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히스기야가 이사야에게 이르되 당신이 이른 바 여호와의 말씀이 좋소이다 하고 또 이르되 내 생전에는 평안과 견고함이 있으리로다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 of the LORD you have spoken is good," Hezekiah replied. For he thought, "There will be peace and security in my lifetime."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