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 날에 일곱 여자가 한 남자를 붙잡고 말하기를 우리가 우리 떡을 먹으며 우리 옷을 입으리니 다만 당신의 이름으로 우리를 부르게 하여 우리가 수치를 면하게 하라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that day seven women will take hold of one man and say, "We will eat our own food and provide our own clothes; only let us be called by your name. Take away our disgrace!"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 날에 여호와의 싹이 아름답고 영화로울 것이요 그 땅의 소산은 이스라엘의 피난한 자를 위하여 영화롭고 아름다울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that day the Branch of the LORD will be beautiful and glorious, and the fruit of the land will be the pride and glory of the survivors in Israel.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시온에 남아 있는 자, 예루살렘에 머물러 있는 자 곧 예루살렘 안에 생존한 자 중 기록된 모든 사람은 거룩하다 칭함을 얻으리니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are left in Zion, who remain in Jerusalem, will be called holy, all who are recorded among the living in Jerusalem.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이는 주께서 심판하는 영과 소멸하는 영으로 시온의 딸들의 더러움을 씻기시며 예루살렘의 피를 그 중에서 청결하게 하실 때가 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will wash away the filth of the women of Zion; he will cleanse the bloodstains from Jerusalem by a spirit of judgment and a spirit of fire.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여호와께서 거하시는 온 시온 산과 모든 집회 위에 낮이면 구름과 연기, 밤이면 화염의 빛을 만드시고 그 모든 영광 위에 덮개를 두시며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LORD will create over all of Mount Zion and over those who assemble there a cloud of smoke by day and a glow of flaming fire by night; over all the glory will be a canopy.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또 초막이 있어서 낮에는 더위를 피하는 그늘을 지으며 또 풍우를 피하여 숨는 곳이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will be a shelter and shade from the heat of the day, and a refuge and hiding place from the storm and rain.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