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섬들아 내 앞에 잠잠하라 민족들아 힘을 새롭게 하라 가까이 나아오라 그리고 말하라 우리가 서로 재판 자리에 가까이 나아가자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silent before me, you islands! Let the nations renew their strength! Let them come forward and speak; let us meet together at the place of judgment.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두려워하지 말라 내가 너와 함께 함이라 놀라지 말라 나는 네 하나님이 됨이라 내가 너를 굳세게 하리라 참으로 너를 도와 주리라 참으로 나의 의로운 오른손으로 너를 붙들리라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do not fear, for I am with you; do not be dismayed, for I am your God. I will strengthen you and help you; I will uphold you with my righteous right hand.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보라 네게 노하던 자들이 수치와 욕을 당할 것이요 너와 다투는 자들이 아무것도 아닌 것 같이 될 것이며 멸망할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rage against you will surely be ashamed and disgraced; those who oppose you will be as nothing and perish.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네가 찾아도 너와 싸우던 자들을 만나지 못할 것이요 너를 치는 자들은 아무것도 아닌 것 같고 허무한 것 같이 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you search for your enemies, you will not find them. Those who wage war against you will be as nothing at all.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이는 나 여호와 너의 하나님이 네 오른손을 붙들고 네게 이르기를 두려워하지 말라 내가 너를 도우리라 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am the LORD, your God, who takes hold of your right hand and says to you, Do not fear; I will help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버러지 같은 너 야곱아, 너희 이스라엘 사람들아 두려워하지 말라 나 여호와가 말하노니 내가 너를 도울 것이라 네 구속자는 이스라엘의 거룩한 이이니라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O worm Jacob, O little Israel, for I myself will help you," declares the LORD, your Redeemer, the Holy One of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보라 내가 너로 이가 날카로운 새 타작기로 삼으리니 네가 산들을 쳐서 부스러기를 만들 것이며 작은 산들을 겨 같이 만들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will make you into a threshing sledge, new and sharp, with many teeth. You will thresh the mountains and crush them, and reduce the hills to chaff.</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그들을 까부른즉 바람이 그들을 날리겠고 회오리바람이 그들을 흩어 버릴 것이로되 너는 여호와로 말미암아 즐거워하겠고 이스라엘의 거룩한 이로 말미암아 자랑하리라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winnow them, the wind will pick them up, and a gale will blow them away. But you will rejoice in the LORD and glory in the Holy One of Israel.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가련하고 가난한 자가 물을 구하되 물이 없어서 갈증으로 그들의 혀가 마를 때에 나 여호와가 그들에게 응답하겠고 나 이스라엘의 하나님이 그들을 버리지 아니할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poor and needy search for water, but there is none; their tongues are parched with thirst. But I the LORD will answer them; I, the God of Israel, will not forsake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헐벗은 산에 강을 내며 골짜기 가운데에 샘이 나게 하며 광야가 못이 되게 하며 마른 땅이 샘 근원이 되게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rivers flow on barren heights, and springs within the valleys. I will turn the desert into pools of water, and the parched ground into springs.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광야에는 백향목과 싯딤 나무와 화석류와 들감람나무를 심고 사막에는 잣나무와 소나무와 황양목을 함께 두리니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put in the desert the cedar and the acacia, the myrtle and the olive. I will set pines in the wasteland, the fir and the cypress together,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누가 동방에서 사람을 일깨워서 공의로 그를 불러 자기 발 앞에 이르게 하였느냐 열국을 그의 앞에 넘겨주며 그가 왕들을 다스리게 하되 그들이 그의 칼에 티끌 같게, 그의 활에 불리는 초개 같게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has stirred up one from the east, calling him in righteousness to his service? He hands nations over to him and subdues kings before him. He turns them to dust with his sword, to windblown chaff with his bow.</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무리가 보고 여호와의 손이 지으신 바요 이스라엘의 거룩한 이가 이것을 창조하신 바인 줄 알며 함께 헤아리며 깨달으리라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people may see and know, may consider and understand, that the hand of the LORD has done this, that the Holy One of Israel has created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 여호와가 말하노니 너희 우상들은 소송하라 야곱의 왕이 말하노니 너희는 확실한 증거를 보이라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"Present your case," says the LORD. "Set forth your arguments," says Jacob's King.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장차 당할 일을 우리에게 진술하라 또 이전 일이 어떠한 것도 알게 하라 우리가 마음에 두고 그 결말을 알아보리라 혹 앞으로 올 일을 듣게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in your idols to tell us what is going to happen. Tell us what the former things were, so that we may consider them and know their final outcome. Or declare to us the things to come,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뒤에 올 일을 알게 하라 그리하면 너희가 신들인 줄 우리가 알리라 또 복을 내리든지 재난을 내리든지 하라 우리가 함께 보고 놀라리라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us what the future holds, so we may know that you are gods. Do something, whether good or bad, so that we will be dismayed and filled with fear.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보라 너희는 아무것도 아니며 너희 일은 허망하며 너희를 택한 자는 가증하니라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are less than nothing and your works are utterly worthless; he who chooses you is detestable.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한 사람을 일으켜 북방에서 오게 하며 내 이름을 부르는 자를 해 돋는 곳에서 오게 하였나니 그가 이르러 고관들을 석회 같이, 토기장이가 진흙을 밟음 같이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stirred up one from the north, and he comes -- one from the rising sun who calls on my name. He treads on rulers as if they were mortar, as if he were a potter treading the clay.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누가 처음부터 이 일을 알게 하여 우리가 알았느냐 누가 이전부터 알게 하여 우리가 옳다고 말하게 하였느냐 알게 하는 자도 없고 들려 주는 자도 없고 너희 말을 듣는 자도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told of this from the beginning, so we could know, or beforehand, so we could say, `He was right'? No one told of this, no one foretold it, no one heard any words from you.</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비로소 시온에게 너희는 이제 그들을 보라 하였노라 내가 기쁜 소식을 전할 자를 예루살렘에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was the first to tell Zion, `Look, here they are!' I gave to Jerusalem a messenger of good tidings.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본즉 한 사람도 없으며 내가 물어도 그들 가운데에 한 말도 대답할 조언자가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 but there is no one -- no one among them to give counsel, no one to give answer when I ask them.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보라 그들은 다 헛되며 그들의 행사는 허무하며 그들이 부어 만든 우상들은 바람이요 공허한 것뿐이니라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they are all false! Their deeds amount to nothing; their images are but wind and confusion.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그들을 쫓아가서 그의 발로 가 보지 못한 길을 안전히 지났나니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pursues them and moves on unscathed, by a path his feet have not traveled before.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일을 누가 행하였느냐 누가 이루었느냐 누가 처음부터 만대를 불러내었느냐 나 여호와라 처음에도 나요 나중 있을 자에게도 내가 곧 그니라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has done this and carried it through, calling forth the generations from the beginning? I, the LORD -- with the first of them and with the last -- I am he."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섬들이 보고 두려워하며 땅 끝이 무서워 떨며 함께 모여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islands have seen it and fear; the ends of the earth tremble. They approach and come forward;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각기 이웃을 도우며 그 형제에게 이르기를 너는 힘을 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helps the other and says to his brother, "Be strong!"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목공은 금장색을 격려하며 망치로 고르게 하는 자는 메질꾼을 격려하며 이르되 땜질이 잘 된다 하니 그가 못을 단단히 박아 우상을 흔들리지 아니하게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craftsman encourages the goldsmith, and he who smooths with the hammer spurs on him who strikes the anvil. He says of the welding, "It is good." He nails down the idol so it will not topple.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나의 종 너 이스라엘아 내가 택한 야곱아 나의 벗 아브라함의 자손아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O Israel, my servant, Jacob, whom I have chosen, you descendants of Abraham my friend,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땅 끝에서부터 너를 붙들며 땅 모퉁이에서부터 너를 부르고 네게 이르기를 너는 나의 종이라 내가 너를 택하고 싫어하여 버리지 아니하였다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took you from the ends of the earth, from its farthest corners I called you. I said, `You are my servant'; I have chosen you and have not rejected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