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붙드는 나의 종, 내 마음에 기뻐하는 자 곧 내가 택한 사람을 보라 내가 나의 영을 그에게 주었은즉 그가 이방에 정의를 베풀리라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is my servant, whom I uphold, my chosen one in whom I delight; I will put my Spirit on him and he will bring justice to the nations.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항해하는 자들과 바다 가운데의 만물과 섬들과 거기에 사는 사람들아 여호와께 새 노래로 노래하며 땅 끝에서부터 찬송하라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Sing to the LORD a new song, his praise from the ends of the earth, you who go down to the sea, and all that is in it, you islands, and all who live in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광야와 거기에 있는 성읍들과 게달 사람이 사는 마을들은 소리를 높이라 셀라의 주민들은 노래하며 산꼭대기에서 즐거이 부르라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desert and its towns raise their voices; let the settlements where Kedar lives rejoice. Let the people of Sela sing for joy; let them shout from the mountaintops.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 영광을 돌리며 섬들 중에서 그의 찬송을 전할지어다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them give glory to the LORD and proclaim his praise in the islands.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용사 같이 나가시며 전사 같이 분발하여 외쳐 크게 부르시며 그 대적을 크게 치시리로다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march out like a mighty man, like a warrior he will stir up his zeal; with a shout he will raise the battle cry and will triumph over his enemies.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오랫동안 조용하며 잠잠하고 참았으나 내가 해산하는 여인 같이 부르짖으리니 숨이 차서 심히 헐떡일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long time I have kept silent, I have been quiet and held myself back. But now, like a woman in childbirth, I cry out, I gasp and pant.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산들과 언덕들을 황폐하게 하며 그 모든 초목들을 마르게 하며 강들이 섬이 되게 하며 못들을 마르게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lay waste the mountains and hills and dry up all their vegetation; I will turn rivers into islands and dry up the pools.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맹인들을 그들이 알지 못하는 길로 이끌며 그들이 알지 못하는 지름길로 인도하며 암흑이 그 앞에서 광명이 되게 하며 굽은 데를 곧게 할 것이라 내가 이 일을 행하여 그들을 버리지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lead the blind by ways they have not known, along unfamiliar paths I will guide them; I will turn the darkness into light before them and make the rough places smooth. These are the things I will do; I will not forsake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조각한 우상을 의지하며 부어 만든 우상을 향하여 너희는 우리의 신이라 하는 자는 물리침을 받아 크게 수치를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trust in idols, who say to images, `You are our gods,' will be turned back in utter shame.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못 듣는 자들아 들으라 너희 맹인들아 밝히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you deaf; look, you blind, and see!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맹인이 누구냐 내 종이 아니냐 누가 내가 보내는 내 사자 같이 못 듣는 자겠느냐 누가 내게 충성된 자 같이 맹인이겠느냐 누가 여호와의 종 같이 맹인이겠느냐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blind but my servant, and deaf like the messenger I send? Who is blind like the one committed to me, blind like the servant of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외치지 아니하며 목소리를 높이지 아니하며 그 소리를 거리에 들리게 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not shout or cry out, or raise his voice in the streets.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많은 것을 볼지라도 유의하지 아니하며 귀가 열려 있을지라도 듣지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seen many things, but have paid no attention; your ears are open, but you hear nothing."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그의 의로 말미암아 기쁨으로 교훈을 크게 하며 존귀하게 하려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pleased the LORD for the sake of his righteousness to make his law great and glorious.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백성이 도둑 맞으며 탈취를 당하며 다 굴 속에 잡히며 옥에 갇히도다 노략을 당하되 구할 자가 없고 탈취를 당하되 되돌려 주라 말할 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a people plundered and looted, all of them trapped in pits or hidden away in prisons. They have become plunder, with no one to rescue them; they have been made loot, with no one to say, "Send them back."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 중에 누가 이 일에 귀를 기울이겠느냐 누가 뒤에 올 일을 삼가 듣겠느냐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of you will listen to this or pay close attention in time to come?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야곱이 탈취를 당하게 하신 자가 누구냐 이스라엘을 약탈자들에게 넘기신 자가 누구냐 여호와가 아니시냐 우리가 그에게 범죄하였도다 그들이 그의 길로 다니기를 원하지 아니하며 그의 교훈을 순종하지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handed Jacob over to become loot, and Israel to the plunderers? Was it not the LORD, against whom we have sinned? For they would not follow his ways; they did not obey his law.</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여호와께서 맹렬한 진노와 전쟁의 위력을 이스라엘에게 쏟아 부으시매 그 사방에서 불타오르나 깨닫지 못하며 몸이 타나 마음에 두지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poured out on them his burning anger, the violence of war. It enveloped them in flames, yet they did not understand; it consumed them, but they did not take it to heart.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상한 갈대를 꺾지 아니하며 꺼져가는 등불을 끄지 아니하고 진실로 정의를 시행할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bruised reed he will not break, and a smoldering wick he will not snuff out. In faithfulness he will bring forth justice;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쇠하지 아니하며 낙담하지 아니하고 세상에 정의를 세우기에 이르리니 섬들이 그 교훈을 앙망하리라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not falter or be discouraged till he establishes justice on earth. In his law the islands will put their hope."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하늘을 창조하여 펴시고 땅과 그 소산을 내시며 땅 위의 백성에게 호흡을 주시며 땅에 행하는 자에게 영을 주시는 하나님 여호와께서 이같이 말씀하시되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God the LORD says -- he who created the heavens and stretched them out, who spread out the earth and all that comes out of it, who gives breath to its people, and life to those who walk on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 여호와가 의로 너를 불렀은즉 내가 네 손을 잡아 너를 보호하며 너를 세워 백성의 언약과 이방의 빛이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have called you in righteousness; I will take hold of your hand. I will keep you and will make you to be a covenant for the people and a light for the Gentiles,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네가 눈먼 자들의 눈을 밝히며 갇힌 자를 감옥에서 이끌어 내며 흑암에 앉은 자를 감방에서 나오게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open eyes that are blind, to free captives from prison and to release from the dungeon those who sit in darkness.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나는 여호와이니 이는 내 이름이라 나는 내 영광을 다른 자에게, 내 찬송을 우상에게 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that is my name! I will not give my glory to another or my praise to idols.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42장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전에 예언한 일이 이미 이루어졌느니라 이제 내가 새 일을 알리노라 그 일이 시작되기 전에라도 너희에게 이르노라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former things have taken place, and new things I declare; before they spring into being I announce them to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