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야곱아 너를 창조하신 여호와께서 지금 말씀하시느니라 이스라엘아 너를 지으신 이가 말씀하시느니라 너는 두려워하지 말라 내가 너를 구속하였고 내가 너를 지명하여 불렀나니 너는 내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this is what the LORD says -- he who created you, O Jacob, he who formed you, O Israel: "Fear not, for I have redeemed you; I have summoned you by name; you are mine.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 여호와가 말하노라 너희는 나의 증인, 나의 종으로 택함을 입었나니 이는 너희가 나를 알고 믿으며 내가 그인 줄 깨닫게 하려 함이라 나의 전에 지음을 받은 신이 없었느니라 나의 후에도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my witnesses," declares the LORD, "and my servant whom I have chosen, so that you may know and believe me and understand that I am he. Before me no god was formed, nor will there be one after 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나 곧 나는 여호와라 나 외에 구원자가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even I, am the LORD, and apart from me there is no savior.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알려 주었으며 구원하였으며 보였고 너희 중에 다른 신이 없었나니 그러므로 너희는 나의 증인이요 나는 하나님이니라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revealed and saved and proclaimed -- I, and not some foreign god among you. You are my witnesses," declares the LORD, "that I am God.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과연 태초로부터 나는 그이니 내 손에서 건질 자가 없도다 내가 행하리니 누가 막으리요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 and from ancient days I am he. No one can deliver out of my hand. When I act, who can reverse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너희의 구속자요 이스라엘의 거룩한 이 여호와가 말하노라 너희를 위하여 내가 바벨론에 사람을 보내어 모든 갈대아 사람에게 자기들의 연락하던 배를 타고 도망하여 내려가게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 your Redeemer, the Holy One of Israel: "For your sake I will send to Babylon and bring down as fugitives all the Babylonians, in the ships in which they took pride.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나는 여호와 너희의 거룩한 이요 이스라엘의 창조자요 너희의 왕이니라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LORD, your Holy One, Israel's Creator, your King."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나 여호와가 이같이 말하노라 바다 가운데에 길을, 큰 물 가운데에 지름길을 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 he who made a way through the sea, a path through the mighty waters,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병거와 말과 군대의 용사를 이끌어 내어 그들이 일시에 엎드러져 일어나지 못하고 소멸하기를 꺼져가는 등불 같게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drew out the chariots and horses, the army and reinforcements together, and they lay there, never to rise again, extinguished, snuffed out like a wick: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너희는 이전 일을 기억하지 말며 옛날 일을 생각하지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"Forget the former things; do not dwell on the past.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보라 내가 새 일을 행하리니 이제 나타낼 것이라 너희가 그것을 알지 못하겠느냐 반드시 내가 광야에 길을 사막에 강을 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am doing a new thing! Now it springs up; do you not perceive it? I am making a way in the desert and streams in the wasteland.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네가 물 가운데로 지날 때에 내가 너와 함께 할 것이라 강을 건널 때에 물이 너를 침몰하지 못할 것이며 네가 불 가운데로 지날 때에 타지도 아니할 것이요 불꽃이 너를 사르지도 못하리니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pass through the waters, I will be with you; and when you pass through the rivers, they will not sweep over you. When you walk through the fire, you will not be burned; the flames will not set you ablaze.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장차 들짐승 곧 승냥이와 타조도 나를 존경할 것은 내가 광야에 물을, 사막에 강들을 내어 내 백성, 내가 택한 자에게 마시게 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wild animals honor me, the jackals and the owls, because I provide water in the desert and streams in the wasteland, to give drink to my people, my chosen,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 백성은 내가 나를 위하여 지었나니 나를 찬송하게 하려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I formed for myself that they may proclaim my praise.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야곱아 너는 나를 부르지 아니하였고 이스라엘아 너는 나를 괴롭게 여겼으며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you have not called upon me, O Jacob, you have not wearied yourselves for me, O Israel.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 번제의 양을 내게로 가져오지 아니하였고 네 제물로 나를 공경하지 아니하였느니라 나는 제물로 말미암아 너를 수고롭게 하지 아니하였고 유향으로 말미암아 너를 괴롭게 하지 아니하였거늘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not brought me sheep for burnt offerings, nor honored me with your sacrifices. I have not burdened you with grain offerings nor wearied you with demands for incense.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너는 나를 위하여 돈으로 향품을 사지 아니하며 희생의 기름으로 나를 흡족하게 하지 아니하고 네 죄짐으로 나를 수고롭게 하며 네 죄악으로 나를 괴롭게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not bought any fragrant calamus for me, or lavished on me the fat of your sacrifices. But you have burdened me with your sins and wearied me with your offenses.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나 곧 나는 나를 위하여 네 허물을 도말하는 자니 네 죄를 기억하지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even I, am he who blots out your transgressions, for my own sake, and remembers your sins no more.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너는 나에게 기억이 나게 하라 우리가 함께 변론하자 너는 말하여 네가 의로움을 나타내라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Review the past for me, let us argue the matter together; state the case for your innocence.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네 시조가 범죄하였고 너의 교사들이 나를 배반하였나니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first father sinned; your spokesmen rebelled against me.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그러므로 내가 성소의 어른들을 욕되게 하며 야곱이 진멸 당하도록 내어 주며 이스라엘이 비방 거리가 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will disgrace the dignitaries of your temple, and I will consign Jacob to destruction and Israel to scorn.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대저 나는 여호와 네 하나님이요 이스라엘의 거룩한 이요 네 구원자임이라 내가 애굽을 너의 속량물로, 구스와 스바를 너를 대신하여 주었노라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am the LORD, your God, the Holy One of Israel, your Savior; I give Egypt for your ransom, Cush and Seba in your stead.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네가 내 눈에 보배롭고 존귀하며 내가 너를 사랑하였은즉 내가 네 대신 사람들을 내어 주며 백성들이 네 생명을 대신하리니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you are precious and honored in my sight, and because I love you, I will give men in exchange for you, and people in exchange for your life.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두려워하지 말라 내가 너와 함께 하여 네 자손을 동쪽에서부터 오게 하며 서쪽에서부터 너를 모을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afraid, for I am with you; I will bring your children from the east and gather you from the west.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북쪽에게 이르기를 내놓으라 남쪽에게 이르기를 가두어 두지 말라 내 아들들을 먼 곳에서 이끌며 내 딸들을 땅 끝에서 오게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say to the north, `Give them up!' and to the south, `Do not hold them back.' Bring my sons from afar and my daughters from the ends of the earth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 이름으로 불려지는 모든 자 곧 내가 내 영광을 위하여 창조한 자를 오게 하라 그를 내가 지었고 그를 내가 만들었느니라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who is called by my name, whom I created for my glory, whom I formed and made."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눈이 있어도 보지 못하고 귀가 있어도 듣지 못하는 백성을 이끌어 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Lead out those who have eyes but are blind, who have ears but are deaf.</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열방은 모였으며 민족들이 회집하였는데 그들 중에 누가 이 일을 알려 주며 이전 일들을 우리에게 들려 주겠느냐 그들이 그들의 증인을 세워서 자기들의 옳음을 나타내고 듣는 자들이 옳다고 말하게 하여 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nations gather together and the peoples assemble. Which of them foretold this and proclaimed to us the former things? Let them bring in their witnesses to prove they were right, so that others may hear and say, "It is true."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