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89" d="100"/>
          <a:sy n="89" d="100"/>
        </p:scale>
        <p:origin x="115" y="1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2019-08-27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이사야 Isaiah | 44장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</a:t>
            </a:r>
            <a:br/>
            <a:r>
              <a:t>나의 종 야곱, 내가 택한 이스라엘아 이제 들으라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"But now listen, O Jacob, my servant, Israel, whom I have chosen.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이사야 Isaiah | 44장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10</a:t>
            </a:r>
            <a:br/>
            <a:r>
              <a:t>신상을 만들며 무익한 우상을 부어 만든 자가 누구냐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Who shapes a god and casts an idol, which can profit him nothing?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이사야 Isaiah | 44장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11</a:t>
            </a:r>
            <a:br/>
            <a:r>
              <a:t>보라 그와 같은 무리들이 다 수치를 당할 것이라 그 대장장이들은 사람일 뿐이라 그들이 다 모여 서서 두려워하며 함께 수치를 당할 것이니라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He and his kind will be put to shame; craftsmen are nothing but men. Let them all come together and take their stand; they will be brought down to terror and infamy.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이사야 Isaiah | 44장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12</a:t>
            </a:r>
            <a:br/>
            <a:r>
              <a:t>철공은 철로 연장을 만들고 숯불로 일하며 망치를 가지고 그것을 만들며 그의 힘센 팔로 그 일을 하나 배가 고프면 기운이 없고 물을 마시지 아니하면 피로하니라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blacksmith takes a tool and works with it in the coals; he shapes an idol with hammers, he forges it with the might of his arm. He gets hungry and loses his strength; he drinks no water and grows faint.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이사야 Isaiah | 44장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13</a:t>
            </a:r>
            <a:br/>
            <a:r>
              <a:t>목공은 줄을 늘여 재고 붓으로 긋고 대패로 밀고 곡선자로 그어 사람의 아름다움을 따라 사람의 모양을 만들어 집에 두게 하며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carpenter measures with a line and makes an outline with a marker; he roughs it out with chisels and marks it with compasses. He shapes it in the form of man, of man in all his glory, that it may dwell in a shrine.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이사야 Isaiah | 44장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14</a:t>
            </a:r>
            <a:br/>
            <a:r>
              <a:t>그는 자기를 위하여 백향목을 베며 디르사 나무와 상수리나무를 취하며 숲의 나무들 가운데에서 자기를 위하여 한 나무를 정하며 나무를 심고 비를 맞고 자라게도 하느니라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He cut down cedars, or perhaps took a cypress or oak. He let it grow among the trees of the forest, or planted a pine, and the rain made it grow.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이사야 Isaiah | 44장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15</a:t>
            </a:r>
            <a:br/>
            <a:r>
              <a:t>이 나무는 사람이 땔감을 삼는 것이거늘 그가 그것을 가지고 자기 몸을 덥게도 하고 불을 피워 떡을 굽기도 하고 신상을 만들어 경배하며 우상을 만들고 그 앞에 엎드리기도 하는구나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It is man's fuel for burning; some of it he takes and warms himself, he kindles a fire and bakes bread. But he also fashions a god and worships it; he makes an idol and bows down to it.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이사야 Isaiah | 44장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16</a:t>
            </a:r>
            <a:br/>
            <a:r>
              <a:t>그 중의 절반은 불에 사르고 그 절반으로는 고기를 구워 먹고 배불리며 또 몸을 덥게 하여 이르기를 아하 따뜻하다 내가 불을 보았구나 하면서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Half of the wood he burns in the fire; over it he prepares his meal, he roasts his meat and eats his fill. He also warms himself and says, "Ah! I am warm; I see the fire."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이사야 Isaiah | 44장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17</a:t>
            </a:r>
            <a:br/>
            <a:r>
              <a:t>그 나머지로 신상 곧 자기의 우상을 만들고 그 앞에 엎드려 경배하며 그것에게 기도하여 이르기를 너는 나의 신이니 나를 구원하라 하는도다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From the rest he makes a god, his idol; he bows down to it and worships. He prays to it and says, "Save me; you are my god."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이사야 Isaiah | 44장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18</a:t>
            </a:r>
            <a:br/>
            <a:r>
              <a:t>그들이 알지도 못하고 깨닫지도 못함은 그들의 눈이 가려서 보지 못하며 그들의 마음이 어두워져서 깨닫지 못함이니라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They know nothing, they understand nothing; their eyes are plastered over so they cannot see, and their minds closed so they cannot understand.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이사야 Isaiah | 44장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19</a:t>
            </a:r>
            <a:br/>
            <a:r>
              <a:t>마음에 생각도 없고 지식도 없고 총명도 없으므로 내가 그것의 절반을 불사르고 또한 그 숯불 위에서 떡도 굽고 고기도 구워 먹었거늘 내가 어찌 그 나머지로 가증한 물건을 만들겠으며 내가 어찌 그 나무 토막 앞에 굴복하리요 말하지 아니하니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No one stops to think, no one has the knowledge or understanding to say, "Half of it I used for fuel; I even baked bread over its coals, I roasted meat and I ate. Shall I make a detestable thing from what is left? Shall I bow down to a block of wood?"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이사야 Isaiah | 44장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너를 만들고 너를 모태에서부터 지어 낸 너를 도와 줄 여호와가 이같이 말하노라 나의 종 야곱, 내가 택한 여수룬아 두려워하지 말라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This is what the LORD says -- he who made you, who formed you in the womb, and who will help you: Do not be afraid, O Jacob, my servant, Jeshurun, whom I have chosen.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이사야 Isaiah | 44장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20</a:t>
            </a:r>
            <a:br/>
            <a:r>
              <a:t>그는 재를 먹고 허탄한 마음에 미혹되어 자기의 영혼을 구원하지 못하며 나의 오른손에 거짓 것이 있지 아니하냐 하지도 못하느니라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He feeds on ashes, a deluded heart misleads him; he cannot save himself, or say, "Is not this thing in my right hand a lie?"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이사야 Isaiah | 44장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21</a:t>
            </a:r>
            <a:br/>
            <a:r>
              <a:t>야곱아 이스라엘아 이 일을 기억하라 너는 내 종이니라 내가 너를 지었으니 너는 내 종이니라 이스라엘아 너는 나에게 잊혀지지 아니하리라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"Remember these things, O Jacob, for you are my servant, O Israel. I have made you, you are my servant; O Israel, I will not forget you.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이사야 Isaiah | 44장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22</a:t>
            </a:r>
            <a:br/>
            <a:r>
              <a:t>내가 네 허물을 빽빽한 구름 같이, 네 죄를 안개 같이 없이하였으니 너는 내게로 돌아오라 내가 너를 구속하였음이니라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 have swept away your offenses like a cloud, your sins like the morning mist. Return to me, for I have redeemed you."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이사야 Isaiah | 44장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23</a:t>
            </a:r>
            <a:br/>
            <a:r>
              <a:t>여호와께서 이 일을 행하셨으니 하늘아 노래할지어다 땅의 깊은 곳들아 높이 부를지어다 산들아 숲과 그 가운데의 모든 나무들아 소리내어 노래할지어다 여호와께서 야곱을 구속하셨으니 이스라엘 중에 자기의 영광을 나타내실 것임이로다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Sing for joy, O heavens, for the LORD has done this; shout aloud, O earth beneath. Burst into song, you mountains, you forests and all your trees, for the LORD has redeemed Jacob, he displays his glory in Israel.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이사야 Isaiah | 44장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24</a:t>
            </a:r>
            <a:br/>
            <a:r>
              <a:t>네 구속자요 모태에서 너를 지은 나 여호와가 이같이 말하노라 나는 만물을 지은 여호와라 홀로 하늘을 폈으며 나와 함께 한 자 없이 땅을 펼쳤고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"This is what the LORD says -- your Redeemer, who formed you in the womb: I am the LORD, who has made all things, who alone stretched out the heavens, who spread out the earth by myself,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이사야 Isaiah | 44장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25</a:t>
            </a:r>
            <a:br/>
            <a:r>
              <a:t>헛된 말을 하는 자들의 징표를 폐하며 점 치는 자들을 미치게 하며 지혜로운 자들을 물리쳐 그들의 지식을 어리석게 하며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who foils the signs of false prophets and makes fools of diviners, who overthrows the learning of the wise and turns it into nonsense,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이사야 Isaiah | 44장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26</a:t>
            </a:r>
            <a:br/>
            <a:r>
              <a:t>그의 종의 말을 세워 주며 그의 사자들의 계획을 성취하게 하며 예루살렘에 대하여는 이르기를 거기에 사람이 살리라 하며 유다 성읍들에 대하여는 중건될 것이라 내가 그 황폐한 곳들을 복구시키리라 하며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who carries out the words of his servants and fulfills the predictions of his messengers, who says of Jerusalem, `It shall be inhabited,' of the towns of Judah, `They shall be built,' and of their ruins, `I will restore them,'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이사야 Isaiah | 44장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27</a:t>
            </a:r>
            <a:br/>
            <a:r>
              <a:t>깊음에 대하여는 이르기를 마르라 내가 네 강물들을 마르게 하리라 하며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who says to the watery deep, `Be dry, and I will dry up your streams,'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이사야 Isaiah | 44장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28</a:t>
            </a:r>
            <a:br/>
            <a:r>
              <a:t>고레스에 대하여는 이르기를 내 목자라 그가 나의 모든 기쁨을 성취하리라 하며 예루살렘에 대하여는 이르기를 중건되리라 하며 성전에 대하여는 네 기초가 놓여지리라 하는 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who says of Cyrus, `He is my shepherd and will accomplish all that I please; he will say of Jerusalem, "Let it be rebuilt," and of the temple, "Let its foundations be laid."'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이사야 Isaiah | 44장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나는 목마른 자에게 물을 주며 마른 땅에 시내가 흐르게 하며 나의 영을 네 자손에게, 나의 복을 네 후손에게 부어 주리니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For I will pour water on the thirsty land, and streams on the dry ground; I will pour out my Spirit on your offspring, and my blessing on your descendants.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이사야 Isaiah | 44장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그들이 풀 가운데에서 솟아나기를 시냇가의 버들 같이 할 것이라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They will spring up like grass in a meadow, like poplar trees by flowing streams.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이사야 Isaiah | 44장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한 사람은 이르기를 나는 여호와께 속하였다 할 것이며 또 한 사람은 야곱의 이름으로 자기를 부를 것이며 또 다른 사람은 자기가 여호와께 속하였음을 그의 손으로 기록하고 이스라엘의 이름으로 존귀히 여김을 받으리라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One will say, `I belong to the LORD'; another will call himself by the name of Jacob; still another will write on his hand, `The LORD's,' and will take the name Israel.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이사야 Isaiah | 44장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이스라엘의 왕인 여호와, 이스라엘의 구원자인 만군의 여호와가 이같이 말하노라 나는 처음이요 나는 마지막이라 나 외에 다른 신이 없느니라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"This is what the LORD says -- Israel's King and Redeemer, the LORD Almighty: I am the first and I am the last; apart from me there is no God.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이사야 Isaiah | 44장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내가 영원한 백성을 세운 이후로 나처럼 외치며 알리며 나에게 설명할 자가 누구냐 있거든 될 일과 장차 올 일을 그들에게 알릴지어다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Who then is like me? Let him proclaim it. Let him declare and lay out before me what has happened since I established my ancient people, and what is yet to come -- yes, let him foretell what will come.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이사야 Isaiah | 44장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너희는 두려워하지 말며 겁내지 말라 내가 예로부터 너희에게 듣게 하지 아니하였느냐 알리지 아니하였느냐 너희는 나의 증인이라 나 외에 신이 있겠느냐 과연 반석은 없나니 다른 신이 있음을 내가 알지 못하노라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Do not tremble, do not be afraid. Did I not proclaim this and foretell it long ago? You are my witnesses. Is there any God besides me? No, there is no other Rock; I know not one."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이사야 Isaiah | 44장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우상을 만드는 자는 다 허망하도다 그들이 원하는 것들은 무익한 것이거늘 그것들의 증인들은 보지도 못하며 알지도 못하니 그러므로 수치를 당하리라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All who make idols are nothing, and the things they treasure are worthless. Those who would speak up for them are blind; they are ignorant, to their own shame.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0</Words>
  <Application>Microsoft Office PowerPoint</Application>
  <PresentationFormat>와이드스크린</PresentationFormat>
  <Paragraphs>0</Paragraphs>
  <Slides>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0</vt:i4>
      </vt:variant>
    </vt:vector>
  </HeadingPairs>
  <TitlesOfParts>
    <vt:vector size="4" baseType="lpstr">
      <vt:lpstr>나눔고딕</vt:lpstr>
      <vt:lpstr>맑은 고딕</vt:lpstr>
      <vt:lpstr>Arial</vt:lpstr>
      <vt:lpstr>7_Office 테마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jungminwoo</cp:lastModifiedBy>
  <cp:revision>128</cp:revision>
  <dcterms:created xsi:type="dcterms:W3CDTF">2019-02-17T10:11:46Z</dcterms:created>
  <dcterms:modified xsi:type="dcterms:W3CDTF">2019-08-27T04:12:46Z</dcterms:modified>
</cp:coreProperties>
</file>