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그의 기름 부음을 받은 고레스에게 이같이 말씀하시되 내가 그의 오른손을 붙들고 그 앞에 열국을 항복하게 하며 내가 왕들의 허리를 풀어 그 앞에 문들을 열고 성문들이 닫히지 못하게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to his anointed, to Cyrus, whose right hand I take hold of to subdue nations before him and to strip kings of their armor, to open doors before him so that gates will not be shut: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아버지에게는 무엇을 낳았소 하고 묻고 어머니에게는 무엇을 낳으려고 해산의 수고를 하였소 하고 묻는 자는 화 있을진저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says to his father, `What have you begotten?' or to his mother, `What have you brought to birth?'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이스라엘의 거룩하신 이 곧 이스라엘을 지으신 여호와께서 이같이 이르시되 너희가 장래 일을 내게 물으며 또 내 아들들과 내 손으로 한 일에 관하여 내게 명령하려느냐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 the Holy One of Israel, and its Maker: Concerning things to come, do you question me about my children, or give me orders about the work of my hands?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땅을 만들고 그 위에 사람을 창조하였으며 내가 내 손으로 하늘을 펴고 하늘의 모든 군대에게 명령하였노라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I who made the earth and created mankind upon it. My own hands stretched out the heavens; I marshaled their starry hosts.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공의로 그를 일으킨지라 그의 모든 길을 곧게 하리니 그가 나의 성읍을 건축할 것이며 사로잡힌 내 백성을 값이나 갚음이 없이 놓으리라 만군의 여호와의 말이니라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raise up Cyrus in my righteousness: I will make all his ways straight. He will rebuild my city and set my exiles free, but not for a price or reward, says the LORD Almighty."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이같이 말씀하시되 애굽의 소득과 구스가 무역한 것과 스바의 장대한 남자들이 네게로 건너와서 네게 속할 것이요 그들이 너를 따를 것이라 사슬에 매여 건너와서 네게 굴복하고 간구하기를 하나님이 과연 네게 계시고 그 외에는 다른 하나님이 없다 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"The products of Egypt and the merchandise of Cush, and those tall Sabeans -- they will come over to you and will be yours; they will trudge behind you, coming over to you in chains. They will bow down before you and plead with you, saying, `Surely God is with you, and there is no other; there is no other god.'"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구원자 이스라엘의 하나님이여 진실로 주는 스스로 숨어 계시는 하나님이시니이다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Truly you are a God who hides himself, O God and Savior of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우상을 만드는 자는 부끄러움을 당하며 욕을 받아 다 함께 수욕 중에 들어갈 것이로되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makers of idols will be put to shame and disgraced; they will go off into disgrace together.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이스라엘은 여호와께 구원을 받아 영원한 구원을 얻으리니 너희가 영원히 부끄러움을 당하거나 욕을 받지 아니하리로다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Israel will be saved by the LORD with an everlasting salvation; you will never be put to shame or disgraced, to ages everlasting.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대저 여호와께서 이같이 말씀하시되 하늘을 창조하신 이 그는 하나님이시니 그가 땅을 지으시고 그것을 만드셨으며 그것을 견고하게 하시되 혼돈하게 창조하지 아니하시고 사람이 거주하게 그것을 지으셨으니 나는 여호와라 나 외에 다른 이가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 he who created the heavens, he is God; he who fashioned and made the earth, he founded it; he did not create it to be empty, but formed it to be inhabited -- he says: "I am the LORD, and there is no other.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나는 감추어진 곳과 캄캄한 땅에서 말하지 아니하였으며 야곱 자손에게 너희가 나를 혼돈 중에서 찾으라고 이르지 아니하였노라 나 여호와는 의를 말하고 정직한 것을 알리느니라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spoken in secret, from somewhere in a land of darkness; I have not said to Jacob's descendants, `Seek me in vain.' I, the LORD, speak the truth; I declare what is right.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너보다 앞서 가서 험한 곳을 평탄하게 하며 놋문을 쳐서 부수며 쇠빗장을 꺾고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go before you and will level the mountains; I will break down gates of bronze and cut through bars of iron.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열방 중에서 피난한 자들아 너희는 모여 오라 함께 가까이 나아오라 나무 우상을 가지고 다니며 구원하지 못하는 신에게 기도하는 자들은 무지한 자들이니라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"Gather together and come; assemble, you fugitives from the nations. Ignorant are those who carry about idols of wood, who pray to gods that cannot save.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너희는 알리며 진술하고 또 함께 의논하여 보라 이 일을 옛부터 듣게 한 자가 누구냐 이전부터 그것을 알게 한 자가 누구냐 나 여호와가 아니냐 나 외에 다른 신이 없나니 나는 공의를 행하며 구원을 베푸는 하나님이라 나 외에 다른 이가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Declare what is to be, present it -- let them take counsel together. Who foretold this long ago, who declared it from the distant past? Was it not I, the LORD? And there is no God apart from me, a righteous God and a Savior; there is none but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땅의 모든 끝이여 내게로 돌이켜 구원을 받으라 나는 하나님이라 다른 이가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"Turn to me and be saved, all you ends of the earth; for I am God, and there is no other.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나를 두고 맹세하기를 내 입에서 공의로운 말이 나갔은즉 돌아오지 아니하나니 내게 모든 무릎이 꿇겠고 모든 혀가 맹세하리라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myself I have sworn, my mouth has uttered in all integrity a word that will not be revoked: Before me every knee will bow; by me every tongue will swear.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내게 대한 어떤 자의 말에 공의와 힘은 여호와께만 있나니 사람들이 그에게로 나아갈 것이라 무릇 그에게 노하는 자는 부끄러움을 당하리라 그러나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say of me, `In the LORD alone are righteousness and strength.'" All who have raged against him will come to him and be put to shame.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 자손은 다 여호와로 말미암아 의롭다 함을 얻고 자랑하리라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LORD all the descendants of Israel will be found righteous and will exult.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네게 흑암 중의 보화와 은밀한 곳에 숨은 재물을 주어 네 이름을 부르는 자가 나 여호와 이스라엘의 하나님인 줄을 네가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you the treasures of darkness, riches stored in secret places, so that you may know that I am the LORD, the God of Israel, who summons you by name.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나의 종 야곱, 내가 택한 자 이스라엘 곧 너를 위하여 네 이름을 불러 너는 나를 알지 못하였을지라도 네게 칭호를 주었노라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sake of Jacob my servant, of Israel my chosen, I summon you by name and bestow on you a title of honor, though you do not acknowledge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나는 여호와라 나 외에 다른 이가 없나니 나 밖에 신이 없느니라 너는 나를 알지 못하였을지라도 나는 네 띠를 동일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and there is no other; apart from me there is no God. I will strengthen you, though you have not acknowledged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해 뜨는 곳에서든지 지는 곳에서든지 나 밖에 다른 이가 없는 줄을 알게 하리라 나는 여호와라 다른 이가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from the rising of the sun to the place of its setting men may know there is none besides me. I am the LORD, and there is no other.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나는 빛도 짓고 어둠도 창조하며 나는 평안도 짓고 환난도 창조하나니 나는 여호와라 이 모든 일들을 행하는 자니라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form the light and create darkness, I bring prosperity and create disaster; I, the LORD, do all these things.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하늘이여 위로부터 공의를 뿌리며 구름이여 의를 부을지어다 땅이여 열려서 구원을 싹트게 하고 공의도 함께 움돋게 할지어다 나 여호와가 이 일을 창조하였느니라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heavens above, rain down righteousness; let the clouds shower it down. Let the earth open wide, let salvation spring up, let righteousness grow with it; I, the LORD, have created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질그릇 조각 중 한 조각 같은 자가 자기를 지으신 이와 더불어 다툴진대 화 있을진저 진흙이 토기장이에게 너는 무엇을 만드느냐 또는 네가 만든 것이 그는 손이 없다 말할 수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him who quarrels with his Maker, to him who is but a potsherd among the potsherds on the ground. Does the clay say to the potter, `What are you making?' Does your work say, `He has no hands'?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