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벨은 엎드러졌고 느보는 구부러졌도다 그들의 우상들은 짐승과 가축에게 실렸으니 너희가 떠메고 다니던 그것들이 피곤한 짐승의 무거운 짐이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Bel bows down, Nebo stoops low; their idols are borne by beasts of burden. The images that are carried about are burdensome, a burden for the weary.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시초부터 종말을 알리며 아직 이루지 아니한 일을 옛적부터 보이고 이르기를 나의 뜻이 설 것이니 내가 나의 모든 기뻐하는 것을 이루리라 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make known the end from the beginning, from ancient times, what is still to come. I say: My purpose will stand, and I will do all that I please.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동쪽에서 사나운 날짐승을 부르며 먼 나라에서 나의 뜻을 이룰 사람을 부를 것이라 내가 말하였은즉 반드시 이룰 것이요 계획하였은즉 반드시 시행하리라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east I summon a bird of prey; from a far-off land, a man to fulfill my purpose. What I have said, that will I bring about; what I have planned, that will I 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마음이 완악하여 공의에서 멀리 떠난 너희여 내게 들으라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 to me, you stubborn-hearted, you who are far from righteousness.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나의 공의를 가깝게 할 것인즉 그것이 멀지 아니하나니 나의 구원이 지체하지 아니할 것이라 내가 나의 영광인 이스라엘을 위하여 구원을 시온에 베풀리라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bringing my righteousness near, it is not far away; and my salvation will not be delayed. I will grant salvation to Zion, my splendor to Israel.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그들은 구부러졌고 그들은 일제히 엎드러졌으므로 그 짐을 구하여 내지 못하고 자기들도 잡혀 갔느니라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stoop and bow down together; unable to rescue the burden, they themselves go off into captivity.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야곱의 집이여 이스라엘 집에 남은 모든 자여 내게 들을지어다 배에서 태어남으로부터 내게 안겼고 태에서 남으로부터 내게 업힌 너희여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"Listen to me, O house of Jacob, all you who remain of the house of Israel, you whom I have upheld since you were conceived, and have carried since your birth.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너희가 노년에 이르기까지 내가 그리하겠고 백발이 되기까지 내가 너희를 품을 것이라 내가 지었은즉 내가 업을 것이요 내가 품고 구하여 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to your old age and gray hairs I am he, I am he who will sustain you. I have made you and I will carry you; I will sustain you and I will rescue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너희가 나를 누구에게 비기며 누구와 짝하며 누구와 비교하여 서로 같다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"To whom will you compare me or count me equal? To whom will you liken me that we may be compared?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사람들이 주머니에서 금을 쏟아 내며 은을 저울에 달아 도금장이에게 주고 그것으로 신을 만들게 하고 그것에게 엎드려 경배하며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pour out gold from their bags and weigh out silver on the scales; they hire a goldsmith to make it into a god, and they bow down and worship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그것을 들어 어깨에 메어다가 그의 처소에 두면 그것이 서 있고 거기에서 능히 움직이지 못하며 그에게 부르짖어도 능히 응답하지 못하며 고난에서 구하여 내지도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lift it to their shoulders and carry it; they set it up in its place, and there it stands. From that spot it cannot move. Though one cries out to it, it does not answer; it cannot save him from his troubles.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 패역한 자들아 이 일을 기억하고 장부가 되라 이 일을 마음에 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"Remember this, fix it in mind, take it to heart, you rebels.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너희는 옛적 일을 기억하라 나는 하나님이라 나 외에 다른 이가 없느니라 나는 하나님이라 나 같은 이가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the former things, those of long ago; I am God, and there is no other; I am God, and there is none like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