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처녀 딸 바벨론이여 내려와서 티끌에 앉으라 딸 갈대아여 보좌가 없어졌으니 땅에 앉으라 네가 다시는 곱고 아리땁다 일컬음을 받지 못할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down, sit in the dust, Virgin Daughter of Babylon; sit on the ground without a throne, Daughter of the Babylonians. No more will you be called tender or delicate.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네 악을 의지하고 스스로 이르기를 나를 보는 자가 없다 하나니 네 지혜와 네 지식이 너를 유혹하였음이라 네 마음에 이르기를 나뿐이라 나 외에 다른 이가 없다 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trusted in your wickedness and have said, `No one sees me.' Your wisdom and knowledge mislead you when you say to yourself, `I am, and there is none besides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재앙이 네게 임하리라 그러나 네가 그 근원을 알지 못할 것이며 손해가 네게 이르리라 그러나 이를 물리칠 능력이 없을 것이며 파멸이 홀연히 네게 임하리라 그러나 네가 알지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Disaster will come upon you, and you will not know how to conjure it away. A calamity will fall upon you that you cannot ward off with a ransom; a catastrophe you cannot foresee will suddenly come upon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이제 너는 젊어서부터 힘쓰던 주문과 많은 주술을 가지고 맞서보라 혹시 유익을 얻을 수 있을는지, 혹시 놀라게 할 수 있을는지,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on, then, with your magic spells and with your many sorceries, which you have labored at since childhood. Perhaps you will succeed, perhaps you will cause terror.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네가 많은 계략으로 말미암아 피곤하게 되었도다 하늘을 살피는 자와 별을 보는 자와 초하룻날에 예고하는 자들에게 일어나 네게 임할 그 일에서 너를 구원하게 하여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counsel you have received has only worn you out! Let your astrologers come forward, those stargazers who make predictions month by month, let them save you from what is coming upon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보라 그들은 초개 같아서 불에 타리니 그 불꽃의 세력에서 스스로 구원하지 못할 것이라 이 불은 덥게 할 숯불이 아니요 그 앞에 앉을 만한 불도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they are like stubble; the fire will burn them up. They cannot even save themselves from the power of the flame. Here are no coals to warm anyone; here is no fire to sit by.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같이 힘쓰던 자들이 네게 이같이 되리니 어려서부터 너와 함께 장사하던 자들이 각기 제 길로 흩어지고 너를 구원할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all they can do for you -- these you have labored with and trafficked with since childhood. Each of them goes on in his error; there is not one that can save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맷돌을 가지고 가루를 갈고 너울을 벗으며 치마를 걷어 다리를 드러내고 강을 건너라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millstones and grind flour; take off your veil. Lift up your skirts, bare your legs, and wade through the streams.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 속살이 드러나고 네 부끄러운 것이 보일 것이라 내가 보복하되 사람을 아끼지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nakedness will be exposed and your shame uncovered. I will take vengeance; I will spare no 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우리의 구원자는 그 이름이 만군의 여호와 이스라엘의 거룩한 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Redeemer -- the LORD Almighty is his name -- is the Holy One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딸 갈대아여 잠잠히 앉으라 흑암으로 들어가라 네가 다시는 여러 왕국의 여주인이라 일컬음을 받지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"Sit in silence, go into darkness, Daughter of the Babylonians; no more will you be called queen of kingdoms.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전에 내가 내 백성에게 노하여 내 기업을 욕되게 하여 그들을 네 손에 넘겨 주었거늘 네가 그들을 긍휼히 여기지 아니하고 늙은이에게 네 멍에를 심히 무겁게 메우며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angry with my people and desecrated my inheritance; I gave them into your hand, and you showed them no mercy. Even on the aged you laid a very heavy yoke.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말하기를 내가 영영히 여주인이 되리라 하고 이 일을 네 마음에 두지도 아니하며 그들의 종말도 생각하지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said, `I will continue forever -- the eternal queen!' But you did not consider these things or reflect on what might happen.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사치하고 평안히 지내며 마음에 이르기를 나뿐이라 나 외에 다른 이가 없도다 나는 과부로 지내지도 아니하며 자녀를 잃어버리는 일도 모르리라 하는 자여 너는 이제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listen, you wanton creature, lounging in your security and saying to yourself, `I am, and there is none besides me. I will never be a widow or suffer the loss of children.'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한 날에 갑자기 자녀를 잃으며 과부가 되는 이 두 가지 일이 네게 임할 것이라 네가 무수한 주술과 많은 주문을 빌릴지라도 이 일이 온전히 네게 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of these will overtake you in a moment, on a single day: loss of children and widowhood. They will come upon you in full measure, in spite of your many sorceries and all your potent spells.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