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야곱의 집이여 이를 들을지어다 너희는 이스라엘의 이름으로 일컬음을 받으며 유다의 허리에서 나왔으며 여호와의 이름으로 맹세하며 이스라엘의 하나님을 기념하면서도 진실이 없고 공의가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this, O house of Jacob, you who are called by the name of Israel and come from the line of Judah, you who take oaths in the name of the LORD and invoke the God of Israel -- but not in truth or righteousness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보라 내가 너를 연단하였으나 은처럼 하지 아니하고 너를 고난의 풀무 불에서 택하였노라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refined you, though not as silver; I have tested you in the furnace of affliction.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나는 나를 위하며 나를 위하여 이를 이룰 것이라 어찌 내 이름을 욕되게 하리요 내 영광을 다른 자에게 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own sake, for my own sake, I do this. How can I let myself be defamed? I will not yield my glory to another.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야곱아 내가 부른 이스라엘아 내게 들으라 나는 그니 나는 처음이요 또 나는 마지막이라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O Jacob, Israel, whom I have called: I am he; I am the first and I am the last.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과연 내 손이 땅의 기초를 정하였고 내 오른손이 하늘을 폈나니 내가 그들을 부르면 그것들이 일제히 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own hand laid the foundations of the earth, and my right hand spread out the heavens; when I summon them, they all stand up together.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다 모여 들으라 나 여호와가 사랑하는 자는 나의 기뻐하는 뜻을 바벨론에 행하리니 그의 팔이 갈대아인에게 임할 것이라 그들 중에 누가 이 일들을 알게하였느냐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together, all of you, and listen: Which of the idols has foretold these things? The LORD's chosen ally will carry out his purpose against Babylon; his arm will be against the Babylonians.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 곧 내가 말하였고 또 내가 그를 부르며 그를 인도하였나니 그 길이 형통하리라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even I, have spoken; yes, I have called him. I will bring him, and he will succeed in his mission.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내게 가까이 나아와 이것을 들으라 내가 처음부터 비밀히 말하지 아니하였나니 그것이 있을 때부터 내가 거기에 있었노라 하셨느니라 이제는 주 여호와께서 나와 그의 영을 보내셨느니라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near me and listen to this: "From the first announcement I have not spoken in secret; at the time it happens, I am there." And now the Sovereign LORD has sent me, with his Spirit.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너희의 구속자시요 이스라엘의 거룩하신 이이신 여호와께서 이르시되 나는 네게 유익하도록 가르치고 너를 마땅히 행할 길로 인도하는 네 하나님 여호와라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 your Redeemer, the Holy One of Israel: "I am the LORD your God, who teaches you what is best for you, who directs you in the way you should go.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나의 명령에 주의하였더라면 네 평강이 강과 같았겠고 네 공의가 바다 물결 같았을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you had paid attention to my commands, your peace would have been like a river, your righteousness like the waves of the sea.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자손이 모래 같았겠고 네 몸의 소생이 모래 알 같아서 그의 이름이 내 앞에서 끊어지지 아니하였겠고 없어지지 아니하였으리라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descendants would have been like the sand, your children like its numberless grains; their name would never be cut off nor destroyed from before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거룩한 성 출신이라고 스스로 부르며 이스라엘의 하나님을 의지한다 하며 그의 이름이 만군의 여호와라고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call yourselves citizens of the holy city and rely on the God of Israel -- the LORD Almighty is his name: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바벨론에서 나와서 갈대아인을 피하고 즐거운 소리로 이를 알게 하여 들려주며 땅 끝까지 반포하여 이르기를 여호와께서 그의 종 야곱을 구속하셨다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Babylon, flee from the Babylonians! Announce this with shouts of joy and proclaim it. Send it out to the ends of the earth; say, "The LORD has redeemed his servant Jacob."</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그들을 사막으로 통과하게 하시던 때에 그들이 목마르지 아니하게 하시되 그들을 위하여 바위에서 물이 흘러나게 하시며 바위를 쪼개사 물이 솟아나게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thirst when he led them through the deserts; he made water flow for them from the rock; he split the rock and water gushed out.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말씀하시되 악인에게는 평강이 없다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peace," says the LORD, "for the wicked."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예로부터 처음 일들을 알게하였고 내 입에서 그것들이 나갔으며 또 내가 그것들을 듣게 하였고 내가 홀연히 행하여 그 일들이 이루어졌느니라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foretold the former things long ago, my mouth announced them and I made them known; then suddenly I acted, and they came to pass.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알거니와 너는 완고하며 네 목은 쇠의 힘줄이요 네 이마는 놋이라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knew how stubborn you were; the sinews of your neck were iron, your forehead was bronze.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내가 이 일을 예로부터 네게 알게 하였고 이 일이 이루어지기 전에 그것을 네게 듣게 하였느니라 그것을 네가 듣게 하여 내가 이것을 내 신이 행한 바요 내가 새긴 신상과 부어 만든 신상이 명령한 바라 말하지 못하게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told you these things long ago; before they happened I announced them to you so that you could not say, `My idols did them; my wooden image and metal god ordained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네가 들었으니 이 모든 것을 보라 너희가 선전하지 아니하겠느냐 이제부터 내가 새 일 곧 네가 알지 못하던 은비한 일을 네게 듣게 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heard these things; look at them all. Will you not admit them? "From now on I will tell you of new things, of hidden things unknown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일들은 지금 창조된 것이요 옛 것이 아니라 오늘 이전에는 네가 듣지 못하였으니 이는 네가 말하기를 내가 이미 알았노라 하지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created now, and not long ago; you have not heard of them before today. So you cannot say, `Yes, I knew of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과연 듣지도 못하였고 알지도 못하였으며 네 귀가 옛적부터 열리지 못하였나니 이는 네가 정녕 배신하여 모태에서부터 네가 배역한 자라 불린 줄을 내가 알았음이라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neither heard nor understood; from of old your ear has not been open. Well do I know how treacherous you are; you were called a rebel from birth.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이름을 위하여 내가 노하기를 더디 할 것이며 내 영광을 위하여 내가 참고 너를 멸절하지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own name's sake I delay my wrath; for the sake of my praise I hold it back from you, so as not to cut you off.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